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4.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5.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drawings/drawing3.xml" ContentType="application/vnd.openxmlformats-officedocument.drawingml.chartshapes+xml"/>
  <Override PartName="/ppt/notesSlides/notesSlide6.xml" ContentType="application/vnd.openxmlformats-officedocument.presentationml.notesSlide+xml"/>
  <Override PartName="/ppt/charts/chart10.xml" ContentType="application/vnd.openxmlformats-officedocument.drawingml.chart+xml"/>
  <Override PartName="/ppt/theme/themeOverride10.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367" r:id="rId5"/>
    <p:sldId id="430" r:id="rId6"/>
    <p:sldId id="445" r:id="rId7"/>
    <p:sldId id="446" r:id="rId8"/>
    <p:sldId id="444" r:id="rId9"/>
    <p:sldId id="432" r:id="rId10"/>
    <p:sldId id="448" r:id="rId11"/>
    <p:sldId id="449" r:id="rId12"/>
    <p:sldId id="442" r:id="rId13"/>
    <p:sldId id="443" r:id="rId14"/>
    <p:sldId id="437" r:id="rId15"/>
    <p:sldId id="447"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DA8137"/>
    <a:srgbClr val="3D96AE"/>
    <a:srgbClr val="6E548D"/>
    <a:srgbClr val="669900"/>
    <a:srgbClr val="1369B4"/>
    <a:srgbClr val="CC3300"/>
    <a:srgbClr val="009900"/>
    <a:srgbClr val="FF99CC"/>
    <a:srgbClr val="2324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C60AA4-BCB1-4344-A904-0A1DEBE8E0A6}" v="15" dt="2026-06-12T12:16:09.5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95" autoAdjust="0"/>
    <p:restoredTop sz="93826" autoAdjust="0"/>
  </p:normalViewPr>
  <p:slideViewPr>
    <p:cSldViewPr snapToGrid="0">
      <p:cViewPr varScale="1">
        <p:scale>
          <a:sx n="104" d="100"/>
          <a:sy n="104" d="100"/>
        </p:scale>
        <p:origin x="2214" y="96"/>
      </p:cViewPr>
      <p:guideLst>
        <p:guide orient="horz"/>
        <p:guide pos="35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Buss" userId="a79c05a7-0a4c-47fe-9032-eb4ecc8bbc26" providerId="ADAL" clId="{5CF203BF-B5A8-42DD-B7A7-5333B64E27AC}"/>
    <pc:docChg chg="modSld">
      <pc:chgData name="Vera Buss" userId="a79c05a7-0a4c-47fe-9032-eb4ecc8bbc26" providerId="ADAL" clId="{5CF203BF-B5A8-42DD-B7A7-5333B64E27AC}" dt="2026-06-12T12:16:19.278" v="725" actId="27918"/>
      <pc:docMkLst>
        <pc:docMk/>
      </pc:docMkLst>
      <pc:sldChg chg="modSp mod">
        <pc:chgData name="Vera Buss" userId="a79c05a7-0a4c-47fe-9032-eb4ecc8bbc26" providerId="ADAL" clId="{5CF203BF-B5A8-42DD-B7A7-5333B64E27AC}" dt="2026-06-12T10:52:39.929" v="595" actId="20577"/>
        <pc:sldMkLst>
          <pc:docMk/>
          <pc:sldMk cId="0" sldId="367"/>
        </pc:sldMkLst>
        <pc:spChg chg="mod">
          <ac:chgData name="Vera Buss" userId="a79c05a7-0a4c-47fe-9032-eb4ecc8bbc26" providerId="ADAL" clId="{5CF203BF-B5A8-42DD-B7A7-5333B64E27AC}" dt="2026-06-12T10:52:39.929" v="595" actId="20577"/>
          <ac:spMkLst>
            <pc:docMk/>
            <pc:sldMk cId="0" sldId="367"/>
            <ac:spMk id="5128" creationId="{00000000-0000-0000-0000-000000000000}"/>
          </ac:spMkLst>
        </pc:spChg>
      </pc:sldChg>
      <pc:sldChg chg="modSp mod">
        <pc:chgData name="Vera Buss" userId="a79c05a7-0a4c-47fe-9032-eb4ecc8bbc26" providerId="ADAL" clId="{5CF203BF-B5A8-42DD-B7A7-5333B64E27AC}" dt="2026-06-12T11:00:20.921" v="638" actId="27918"/>
        <pc:sldMkLst>
          <pc:docMk/>
          <pc:sldMk cId="0" sldId="430"/>
        </pc:sldMkLst>
        <pc:spChg chg="mod">
          <ac:chgData name="Vera Buss" userId="a79c05a7-0a4c-47fe-9032-eb4ecc8bbc26" providerId="ADAL" clId="{5CF203BF-B5A8-42DD-B7A7-5333B64E27AC}" dt="2026-06-12T10:58:12.817" v="609" actId="20577"/>
          <ac:spMkLst>
            <pc:docMk/>
            <pc:sldMk cId="0" sldId="430"/>
            <ac:spMk id="2" creationId="{1F050E38-C173-5398-EFA3-366571290432}"/>
          </ac:spMkLst>
        </pc:spChg>
        <pc:spChg chg="mod">
          <ac:chgData name="Vera Buss" userId="a79c05a7-0a4c-47fe-9032-eb4ecc8bbc26" providerId="ADAL" clId="{5CF203BF-B5A8-42DD-B7A7-5333B64E27AC}" dt="2026-06-12T10:58:17.052" v="613" actId="20577"/>
          <ac:spMkLst>
            <pc:docMk/>
            <pc:sldMk cId="0" sldId="430"/>
            <ac:spMk id="3" creationId="{980A2BEE-9D32-57A9-8954-AE50AF89227A}"/>
          </ac:spMkLst>
        </pc:spChg>
        <pc:spChg chg="mod">
          <ac:chgData name="Vera Buss" userId="a79c05a7-0a4c-47fe-9032-eb4ecc8bbc26" providerId="ADAL" clId="{5CF203BF-B5A8-42DD-B7A7-5333B64E27AC}" dt="2026-06-12T10:58:08.006" v="606" actId="20577"/>
          <ac:spMkLst>
            <pc:docMk/>
            <pc:sldMk cId="0" sldId="430"/>
            <ac:spMk id="7175" creationId="{00000000-0000-0000-0000-000000000000}"/>
          </ac:spMkLst>
        </pc:spChg>
        <pc:spChg chg="mod">
          <ac:chgData name="Vera Buss" userId="a79c05a7-0a4c-47fe-9032-eb4ecc8bbc26" providerId="ADAL" clId="{5CF203BF-B5A8-42DD-B7A7-5333B64E27AC}" dt="2026-06-12T10:58:03.786" v="602" actId="20577"/>
          <ac:spMkLst>
            <pc:docMk/>
            <pc:sldMk cId="0" sldId="430"/>
            <ac:spMk id="7176" creationId="{00000000-0000-0000-0000-000000000000}"/>
          </ac:spMkLst>
        </pc:spChg>
        <pc:spChg chg="mod">
          <ac:chgData name="Vera Buss" userId="a79c05a7-0a4c-47fe-9032-eb4ecc8bbc26" providerId="ADAL" clId="{5CF203BF-B5A8-42DD-B7A7-5333B64E27AC}" dt="2026-06-12T10:57:59.008" v="599" actId="20577"/>
          <ac:spMkLst>
            <pc:docMk/>
            <pc:sldMk cId="0" sldId="430"/>
            <ac:spMk id="7179" creationId="{00000000-0000-0000-0000-000000000000}"/>
          </ac:spMkLst>
        </pc:spChg>
      </pc:sldChg>
      <pc:sldChg chg="mod">
        <pc:chgData name="Vera Buss" userId="a79c05a7-0a4c-47fe-9032-eb4ecc8bbc26" providerId="ADAL" clId="{5CF203BF-B5A8-42DD-B7A7-5333B64E27AC}" dt="2026-06-12T11:05:30.466" v="682" actId="27918"/>
        <pc:sldMkLst>
          <pc:docMk/>
          <pc:sldMk cId="0" sldId="432"/>
        </pc:sldMkLst>
      </pc:sldChg>
      <pc:sldChg chg="mod">
        <pc:chgData name="Vera Buss" userId="a79c05a7-0a4c-47fe-9032-eb4ecc8bbc26" providerId="ADAL" clId="{5CF203BF-B5A8-42DD-B7A7-5333B64E27AC}" dt="2026-06-12T12:16:19.278" v="725" actId="27918"/>
        <pc:sldMkLst>
          <pc:docMk/>
          <pc:sldMk cId="0" sldId="437"/>
        </pc:sldMkLst>
      </pc:sldChg>
      <pc:sldChg chg="mod">
        <pc:chgData name="Vera Buss" userId="a79c05a7-0a4c-47fe-9032-eb4ecc8bbc26" providerId="ADAL" clId="{5CF203BF-B5A8-42DD-B7A7-5333B64E27AC}" dt="2026-06-12T11:11:49.377" v="707" actId="27918"/>
        <pc:sldMkLst>
          <pc:docMk/>
          <pc:sldMk cId="0" sldId="442"/>
        </pc:sldMkLst>
      </pc:sldChg>
      <pc:sldChg chg="mod">
        <pc:chgData name="Vera Buss" userId="a79c05a7-0a4c-47fe-9032-eb4ecc8bbc26" providerId="ADAL" clId="{5CF203BF-B5A8-42DD-B7A7-5333B64E27AC}" dt="2026-06-12T12:15:52.082" v="718" actId="27918"/>
        <pc:sldMkLst>
          <pc:docMk/>
          <pc:sldMk cId="0" sldId="443"/>
        </pc:sldMkLst>
      </pc:sldChg>
      <pc:sldChg chg="mod">
        <pc:chgData name="Vera Buss" userId="a79c05a7-0a4c-47fe-9032-eb4ecc8bbc26" providerId="ADAL" clId="{5CF203BF-B5A8-42DD-B7A7-5333B64E27AC}" dt="2026-06-12T11:04:55.979" v="673" actId="27918"/>
        <pc:sldMkLst>
          <pc:docMk/>
          <pc:sldMk cId="0" sldId="444"/>
        </pc:sldMkLst>
      </pc:sldChg>
      <pc:sldChg chg="modSp mod">
        <pc:chgData name="Vera Buss" userId="a79c05a7-0a4c-47fe-9032-eb4ecc8bbc26" providerId="ADAL" clId="{5CF203BF-B5A8-42DD-B7A7-5333B64E27AC}" dt="2026-06-12T11:01:19.882" v="645" actId="27918"/>
        <pc:sldMkLst>
          <pc:docMk/>
          <pc:sldMk cId="3401499824" sldId="445"/>
        </pc:sldMkLst>
        <pc:spChg chg="mod">
          <ac:chgData name="Vera Buss" userId="a79c05a7-0a4c-47fe-9032-eb4ecc8bbc26" providerId="ADAL" clId="{5CF203BF-B5A8-42DD-B7A7-5333B64E27AC}" dt="2026-06-12T10:59:33.178" v="628" actId="20577"/>
          <ac:spMkLst>
            <pc:docMk/>
            <pc:sldMk cId="3401499824" sldId="445"/>
            <ac:spMk id="13" creationId="{FC31B929-0BFB-DB11-A613-09A3F7B40A7E}"/>
          </ac:spMkLst>
        </pc:spChg>
        <pc:spChg chg="mod">
          <ac:chgData name="Vera Buss" userId="a79c05a7-0a4c-47fe-9032-eb4ecc8bbc26" providerId="ADAL" clId="{5CF203BF-B5A8-42DD-B7A7-5333B64E27AC}" dt="2026-06-12T10:59:29.602" v="624" actId="20577"/>
          <ac:spMkLst>
            <pc:docMk/>
            <pc:sldMk cId="3401499824" sldId="445"/>
            <ac:spMk id="14" creationId="{7B864F43-7968-51A4-AFC4-373C9CFE0B76}"/>
          </ac:spMkLst>
        </pc:spChg>
        <pc:spChg chg="mod">
          <ac:chgData name="Vera Buss" userId="a79c05a7-0a4c-47fe-9032-eb4ecc8bbc26" providerId="ADAL" clId="{5CF203BF-B5A8-42DD-B7A7-5333B64E27AC}" dt="2026-06-12T10:59:25.418" v="621" actId="20577"/>
          <ac:spMkLst>
            <pc:docMk/>
            <pc:sldMk cId="3401499824" sldId="445"/>
            <ac:spMk id="15" creationId="{B5F8E826-0264-A81A-0CFC-FAE47EED1B0A}"/>
          </ac:spMkLst>
        </pc:spChg>
      </pc:sldChg>
      <pc:sldChg chg="modSp mod">
        <pc:chgData name="Vera Buss" userId="a79c05a7-0a4c-47fe-9032-eb4ecc8bbc26" providerId="ADAL" clId="{5CF203BF-B5A8-42DD-B7A7-5333B64E27AC}" dt="2026-06-12T11:03:36.165" v="664" actId="27918"/>
        <pc:sldMkLst>
          <pc:docMk/>
          <pc:sldMk cId="1569946953" sldId="446"/>
        </pc:sldMkLst>
        <pc:spChg chg="mod">
          <ac:chgData name="Vera Buss" userId="a79c05a7-0a4c-47fe-9032-eb4ecc8bbc26" providerId="ADAL" clId="{5CF203BF-B5A8-42DD-B7A7-5333B64E27AC}" dt="2026-06-12T11:03:12.738" v="657" actId="20577"/>
          <ac:spMkLst>
            <pc:docMk/>
            <pc:sldMk cId="1569946953" sldId="446"/>
            <ac:spMk id="11" creationId="{BE64BCD2-C318-FE41-8484-D15A75C1EAD5}"/>
          </ac:spMkLst>
        </pc:spChg>
        <pc:spChg chg="mod">
          <ac:chgData name="Vera Buss" userId="a79c05a7-0a4c-47fe-9032-eb4ecc8bbc26" providerId="ADAL" clId="{5CF203BF-B5A8-42DD-B7A7-5333B64E27AC}" dt="2026-06-12T11:03:08.467" v="653" actId="20577"/>
          <ac:spMkLst>
            <pc:docMk/>
            <pc:sldMk cId="1569946953" sldId="446"/>
            <ac:spMk id="13" creationId="{20EAAB16-91AA-E1D6-DBC5-7667E040A855}"/>
          </ac:spMkLst>
        </pc:spChg>
        <pc:spChg chg="mod">
          <ac:chgData name="Vera Buss" userId="a79c05a7-0a4c-47fe-9032-eb4ecc8bbc26" providerId="ADAL" clId="{5CF203BF-B5A8-42DD-B7A7-5333B64E27AC}" dt="2026-06-12T11:02:52.715" v="649" actId="20577"/>
          <ac:spMkLst>
            <pc:docMk/>
            <pc:sldMk cId="1569946953" sldId="446"/>
            <ac:spMk id="14" creationId="{F0B5F360-EB37-CC9B-0729-EE52DE8F18B2}"/>
          </ac:spMkLst>
        </pc:spChg>
      </pc:sldChg>
      <pc:sldChg chg="mod">
        <pc:chgData name="Vera Buss" userId="a79c05a7-0a4c-47fe-9032-eb4ecc8bbc26" providerId="ADAL" clId="{5CF203BF-B5A8-42DD-B7A7-5333B64E27AC}" dt="2026-06-12T11:07:08.126" v="692" actId="27918"/>
        <pc:sldMkLst>
          <pc:docMk/>
          <pc:sldMk cId="3704758270" sldId="448"/>
        </pc:sldMkLst>
      </pc:sldChg>
      <pc:sldChg chg="mod">
        <pc:chgData name="Vera Buss" userId="a79c05a7-0a4c-47fe-9032-eb4ecc8bbc26" providerId="ADAL" clId="{5CF203BF-B5A8-42DD-B7A7-5333B64E27AC}" dt="2026-06-12T11:08:11.391" v="702" actId="27918"/>
        <pc:sldMkLst>
          <pc:docMk/>
          <pc:sldMk cId="245063355" sldId="449"/>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8.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9581024594"/>
          <c:y val="3.558071508759572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Sheet1!$B$2:$B$234</c:f>
              <c:numCache>
                <c:formatCode>General</c:formatCode>
                <c:ptCount val="233"/>
                <c:pt idx="0">
                  <c:v>25.3</c:v>
                </c:pt>
                <c:pt idx="1">
                  <c:v>24.8</c:v>
                </c:pt>
                <c:pt idx="2">
                  <c:v>24</c:v>
                </c:pt>
                <c:pt idx="3">
                  <c:v>24.4</c:v>
                </c:pt>
                <c:pt idx="4">
                  <c:v>24.8</c:v>
                </c:pt>
                <c:pt idx="5">
                  <c:v>24.3</c:v>
                </c:pt>
                <c:pt idx="6">
                  <c:v>24.3</c:v>
                </c:pt>
                <c:pt idx="7">
                  <c:v>24.4</c:v>
                </c:pt>
                <c:pt idx="8">
                  <c:v>25</c:v>
                </c:pt>
                <c:pt idx="9">
                  <c:v>24.9</c:v>
                </c:pt>
                <c:pt idx="10">
                  <c:v>23.8</c:v>
                </c:pt>
                <c:pt idx="11">
                  <c:v>23.6</c:v>
                </c:pt>
                <c:pt idx="12">
                  <c:v>23.2</c:v>
                </c:pt>
                <c:pt idx="13">
                  <c:v>23.2</c:v>
                </c:pt>
                <c:pt idx="14">
                  <c:v>21.7</c:v>
                </c:pt>
                <c:pt idx="15">
                  <c:v>20.8</c:v>
                </c:pt>
                <c:pt idx="16">
                  <c:v>20.9</c:v>
                </c:pt>
                <c:pt idx="17">
                  <c:v>22.4</c:v>
                </c:pt>
                <c:pt idx="18">
                  <c:v>23</c:v>
                </c:pt>
                <c:pt idx="19">
                  <c:v>22.7</c:v>
                </c:pt>
                <c:pt idx="20">
                  <c:v>22.5</c:v>
                </c:pt>
                <c:pt idx="21">
                  <c:v>22.1</c:v>
                </c:pt>
                <c:pt idx="22">
                  <c:v>21.7</c:v>
                </c:pt>
                <c:pt idx="23">
                  <c:v>21.4</c:v>
                </c:pt>
                <c:pt idx="24">
                  <c:v>21.2</c:v>
                </c:pt>
                <c:pt idx="25">
                  <c:v>22.8</c:v>
                </c:pt>
                <c:pt idx="26">
                  <c:v>22.5</c:v>
                </c:pt>
                <c:pt idx="27">
                  <c:v>22</c:v>
                </c:pt>
                <c:pt idx="28">
                  <c:v>21.2</c:v>
                </c:pt>
                <c:pt idx="29">
                  <c:v>21.4</c:v>
                </c:pt>
                <c:pt idx="30">
                  <c:v>21.5</c:v>
                </c:pt>
                <c:pt idx="31">
                  <c:v>21.2</c:v>
                </c:pt>
                <c:pt idx="32">
                  <c:v>21.3</c:v>
                </c:pt>
                <c:pt idx="33">
                  <c:v>21.6</c:v>
                </c:pt>
                <c:pt idx="34">
                  <c:v>21.2</c:v>
                </c:pt>
                <c:pt idx="35">
                  <c:v>20.9</c:v>
                </c:pt>
                <c:pt idx="36">
                  <c:v>21.3</c:v>
                </c:pt>
                <c:pt idx="37">
                  <c:v>22.2</c:v>
                </c:pt>
                <c:pt idx="38">
                  <c:v>21.8</c:v>
                </c:pt>
                <c:pt idx="39">
                  <c:v>20.9</c:v>
                </c:pt>
                <c:pt idx="40">
                  <c:v>20.399999999999999</c:v>
                </c:pt>
                <c:pt idx="41">
                  <c:v>21</c:v>
                </c:pt>
                <c:pt idx="42">
                  <c:v>21.4</c:v>
                </c:pt>
                <c:pt idx="43">
                  <c:v>21.5</c:v>
                </c:pt>
                <c:pt idx="44">
                  <c:v>21</c:v>
                </c:pt>
                <c:pt idx="45">
                  <c:v>21.1</c:v>
                </c:pt>
                <c:pt idx="46">
                  <c:v>21.7</c:v>
                </c:pt>
                <c:pt idx="47">
                  <c:v>21.6</c:v>
                </c:pt>
                <c:pt idx="48">
                  <c:v>21.6</c:v>
                </c:pt>
                <c:pt idx="49">
                  <c:v>21.2</c:v>
                </c:pt>
                <c:pt idx="50">
                  <c:v>19.899999999999999</c:v>
                </c:pt>
                <c:pt idx="51">
                  <c:v>19.3</c:v>
                </c:pt>
                <c:pt idx="52">
                  <c:v>19.2</c:v>
                </c:pt>
                <c:pt idx="53">
                  <c:v>20.7</c:v>
                </c:pt>
                <c:pt idx="54">
                  <c:v>21.1</c:v>
                </c:pt>
                <c:pt idx="55">
                  <c:v>21</c:v>
                </c:pt>
                <c:pt idx="56">
                  <c:v>21.8</c:v>
                </c:pt>
                <c:pt idx="57">
                  <c:v>21.2</c:v>
                </c:pt>
                <c:pt idx="58">
                  <c:v>21.4</c:v>
                </c:pt>
                <c:pt idx="59">
                  <c:v>20.5</c:v>
                </c:pt>
                <c:pt idx="60">
                  <c:v>20.399999999999999</c:v>
                </c:pt>
                <c:pt idx="61">
                  <c:v>19.899999999999999</c:v>
                </c:pt>
                <c:pt idx="62">
                  <c:v>19.8</c:v>
                </c:pt>
                <c:pt idx="63">
                  <c:v>20</c:v>
                </c:pt>
                <c:pt idx="64">
                  <c:v>19.600000000000001</c:v>
                </c:pt>
                <c:pt idx="65">
                  <c:v>18.899999999999999</c:v>
                </c:pt>
                <c:pt idx="66">
                  <c:v>19.3</c:v>
                </c:pt>
                <c:pt idx="67">
                  <c:v>20.100000000000001</c:v>
                </c:pt>
                <c:pt idx="68">
                  <c:v>20.399999999999999</c:v>
                </c:pt>
                <c:pt idx="69">
                  <c:v>20.6</c:v>
                </c:pt>
                <c:pt idx="70">
                  <c:v>20.6</c:v>
                </c:pt>
                <c:pt idx="71">
                  <c:v>21</c:v>
                </c:pt>
                <c:pt idx="72">
                  <c:v>21</c:v>
                </c:pt>
                <c:pt idx="73">
                  <c:v>20.3</c:v>
                </c:pt>
                <c:pt idx="74">
                  <c:v>19.5</c:v>
                </c:pt>
                <c:pt idx="75">
                  <c:v>18.399999999999999</c:v>
                </c:pt>
                <c:pt idx="76">
                  <c:v>19</c:v>
                </c:pt>
                <c:pt idx="77">
                  <c:v>18.8</c:v>
                </c:pt>
                <c:pt idx="78">
                  <c:v>19.8</c:v>
                </c:pt>
                <c:pt idx="79">
                  <c:v>19.399999999999999</c:v>
                </c:pt>
                <c:pt idx="80">
                  <c:v>19.2</c:v>
                </c:pt>
                <c:pt idx="81">
                  <c:v>18.600000000000001</c:v>
                </c:pt>
                <c:pt idx="82">
                  <c:v>18.3</c:v>
                </c:pt>
                <c:pt idx="83">
                  <c:v>19.600000000000001</c:v>
                </c:pt>
                <c:pt idx="84">
                  <c:v>19</c:v>
                </c:pt>
                <c:pt idx="85">
                  <c:v>19</c:v>
                </c:pt>
                <c:pt idx="86">
                  <c:v>17.8</c:v>
                </c:pt>
                <c:pt idx="87">
                  <c:v>18.5</c:v>
                </c:pt>
                <c:pt idx="88">
                  <c:v>19.2</c:v>
                </c:pt>
                <c:pt idx="89">
                  <c:v>18.5</c:v>
                </c:pt>
                <c:pt idx="90">
                  <c:v>18.2</c:v>
                </c:pt>
                <c:pt idx="91">
                  <c:v>18.2</c:v>
                </c:pt>
                <c:pt idx="92">
                  <c:v>19.2</c:v>
                </c:pt>
                <c:pt idx="93">
                  <c:v>19</c:v>
                </c:pt>
                <c:pt idx="94">
                  <c:v>18.3</c:v>
                </c:pt>
                <c:pt idx="95">
                  <c:v>18.7</c:v>
                </c:pt>
                <c:pt idx="96">
                  <c:v>18.3</c:v>
                </c:pt>
                <c:pt idx="97">
                  <c:v>18.5</c:v>
                </c:pt>
                <c:pt idx="98">
                  <c:v>17.899999999999999</c:v>
                </c:pt>
                <c:pt idx="99">
                  <c:v>18.3</c:v>
                </c:pt>
                <c:pt idx="100">
                  <c:v>18.7</c:v>
                </c:pt>
                <c:pt idx="101">
                  <c:v>19.2</c:v>
                </c:pt>
                <c:pt idx="102">
                  <c:v>19.600000000000001</c:v>
                </c:pt>
                <c:pt idx="103">
                  <c:v>19.2</c:v>
                </c:pt>
                <c:pt idx="104">
                  <c:v>19.5</c:v>
                </c:pt>
                <c:pt idx="105">
                  <c:v>18.8</c:v>
                </c:pt>
                <c:pt idx="106">
                  <c:v>19.100000000000001</c:v>
                </c:pt>
                <c:pt idx="107">
                  <c:v>18.399999999999999</c:v>
                </c:pt>
                <c:pt idx="108">
                  <c:v>18.3</c:v>
                </c:pt>
                <c:pt idx="109">
                  <c:v>18</c:v>
                </c:pt>
                <c:pt idx="110">
                  <c:v>18.100000000000001</c:v>
                </c:pt>
                <c:pt idx="111">
                  <c:v>18.399999999999999</c:v>
                </c:pt>
                <c:pt idx="112">
                  <c:v>18.899999999999999</c:v>
                </c:pt>
                <c:pt idx="113">
                  <c:v>18.399999999999999</c:v>
                </c:pt>
                <c:pt idx="114">
                  <c:v>18.3</c:v>
                </c:pt>
                <c:pt idx="115">
                  <c:v>17.899999999999999</c:v>
                </c:pt>
                <c:pt idx="116">
                  <c:v>18.600000000000001</c:v>
                </c:pt>
                <c:pt idx="117">
                  <c:v>18.2</c:v>
                </c:pt>
                <c:pt idx="118">
                  <c:v>17.8</c:v>
                </c:pt>
                <c:pt idx="119">
                  <c:v>17</c:v>
                </c:pt>
                <c:pt idx="120">
                  <c:v>16.7</c:v>
                </c:pt>
                <c:pt idx="121">
                  <c:v>16.100000000000001</c:v>
                </c:pt>
                <c:pt idx="122">
                  <c:v>16.5</c:v>
                </c:pt>
                <c:pt idx="123">
                  <c:v>17.100000000000001</c:v>
                </c:pt>
                <c:pt idx="124">
                  <c:v>18</c:v>
                </c:pt>
                <c:pt idx="125">
                  <c:v>18.100000000000001</c:v>
                </c:pt>
                <c:pt idx="126">
                  <c:v>17.8</c:v>
                </c:pt>
                <c:pt idx="127">
                  <c:v>16.899999999999999</c:v>
                </c:pt>
                <c:pt idx="128">
                  <c:v>16.8</c:v>
                </c:pt>
                <c:pt idx="129">
                  <c:v>16.7</c:v>
                </c:pt>
                <c:pt idx="130">
                  <c:v>17.2</c:v>
                </c:pt>
                <c:pt idx="131">
                  <c:v>17.3</c:v>
                </c:pt>
                <c:pt idx="132">
                  <c:v>17.100000000000001</c:v>
                </c:pt>
                <c:pt idx="133">
                  <c:v>17.899999999999999</c:v>
                </c:pt>
                <c:pt idx="134">
                  <c:v>17.100000000000001</c:v>
                </c:pt>
                <c:pt idx="135">
                  <c:v>17.5</c:v>
                </c:pt>
                <c:pt idx="136">
                  <c:v>17.2</c:v>
                </c:pt>
                <c:pt idx="137">
                  <c:v>17.8</c:v>
                </c:pt>
                <c:pt idx="138">
                  <c:v>18.2</c:v>
                </c:pt>
                <c:pt idx="139">
                  <c:v>17.7</c:v>
                </c:pt>
                <c:pt idx="140">
                  <c:v>17.7</c:v>
                </c:pt>
                <c:pt idx="141">
                  <c:v>16.7</c:v>
                </c:pt>
                <c:pt idx="142">
                  <c:v>16.7</c:v>
                </c:pt>
                <c:pt idx="143">
                  <c:v>16.3</c:v>
                </c:pt>
                <c:pt idx="144">
                  <c:v>16</c:v>
                </c:pt>
                <c:pt idx="145">
                  <c:v>15.4</c:v>
                </c:pt>
                <c:pt idx="146">
                  <c:v>14.7</c:v>
                </c:pt>
                <c:pt idx="147">
                  <c:v>15.2</c:v>
                </c:pt>
                <c:pt idx="148">
                  <c:v>14.9</c:v>
                </c:pt>
                <c:pt idx="149">
                  <c:v>15.7</c:v>
                </c:pt>
                <c:pt idx="150">
                  <c:v>15</c:v>
                </c:pt>
                <c:pt idx="151">
                  <c:v>15.6</c:v>
                </c:pt>
                <c:pt idx="152">
                  <c:v>15.5</c:v>
                </c:pt>
                <c:pt idx="153">
                  <c:v>15.8</c:v>
                </c:pt>
                <c:pt idx="154">
                  <c:v>16</c:v>
                </c:pt>
                <c:pt idx="155">
                  <c:v>15.9</c:v>
                </c:pt>
                <c:pt idx="156">
                  <c:v>16</c:v>
                </c:pt>
                <c:pt idx="157">
                  <c:v>15</c:v>
                </c:pt>
                <c:pt idx="158">
                  <c:v>14.4</c:v>
                </c:pt>
                <c:pt idx="159">
                  <c:v>14.6</c:v>
                </c:pt>
                <c:pt idx="160">
                  <c:v>15.4</c:v>
                </c:pt>
                <c:pt idx="161">
                  <c:v>15.1</c:v>
                </c:pt>
                <c:pt idx="162">
                  <c:v>14.5</c:v>
                </c:pt>
                <c:pt idx="163">
                  <c:v>14.4</c:v>
                </c:pt>
                <c:pt idx="164">
                  <c:v>14.7</c:v>
                </c:pt>
                <c:pt idx="165">
                  <c:v>14.8</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pt idx="226">
                  <c:v>14.7</c:v>
                </c:pt>
                <c:pt idx="227">
                  <c:v>15.3</c:v>
                </c:pt>
                <c:pt idx="228">
                  <c:v>14.6</c:v>
                </c:pt>
                <c:pt idx="229">
                  <c:v>13.7</c:v>
                </c:pt>
                <c:pt idx="230">
                  <c:v>12.8</c:v>
                </c:pt>
                <c:pt idx="231">
                  <c:v>12.8</c:v>
                </c:pt>
                <c:pt idx="232">
                  <c:v>13.6</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AB</c:v>
                </c:pt>
              </c:strCache>
            </c:strRef>
          </c:tx>
          <c:spPr>
            <a:ln>
              <a:solidFill>
                <a:srgbClr val="156BB5"/>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Sheet1!$C$2:$C$234</c:f>
              <c:numCache>
                <c:formatCode>General</c:formatCode>
                <c:ptCount val="233"/>
                <c:pt idx="0">
                  <c:v>15.4</c:v>
                </c:pt>
                <c:pt idx="1">
                  <c:v>15.9</c:v>
                </c:pt>
                <c:pt idx="2">
                  <c:v>15.6</c:v>
                </c:pt>
                <c:pt idx="3">
                  <c:v>15.9</c:v>
                </c:pt>
                <c:pt idx="4">
                  <c:v>14.3</c:v>
                </c:pt>
                <c:pt idx="5">
                  <c:v>13.5</c:v>
                </c:pt>
                <c:pt idx="6">
                  <c:v>14</c:v>
                </c:pt>
                <c:pt idx="7">
                  <c:v>14.8</c:v>
                </c:pt>
                <c:pt idx="8">
                  <c:v>15.7</c:v>
                </c:pt>
                <c:pt idx="9">
                  <c:v>15.3</c:v>
                </c:pt>
                <c:pt idx="10">
                  <c:v>12.9</c:v>
                </c:pt>
                <c:pt idx="11">
                  <c:v>13.5</c:v>
                </c:pt>
                <c:pt idx="12">
                  <c:v>12.6</c:v>
                </c:pt>
                <c:pt idx="13">
                  <c:v>14.3</c:v>
                </c:pt>
                <c:pt idx="14">
                  <c:v>12.2</c:v>
                </c:pt>
                <c:pt idx="15">
                  <c:v>12.4</c:v>
                </c:pt>
                <c:pt idx="16">
                  <c:v>11.7</c:v>
                </c:pt>
                <c:pt idx="17">
                  <c:v>13.3</c:v>
                </c:pt>
                <c:pt idx="18">
                  <c:v>13.4</c:v>
                </c:pt>
                <c:pt idx="19">
                  <c:v>12</c:v>
                </c:pt>
                <c:pt idx="20">
                  <c:v>11</c:v>
                </c:pt>
                <c:pt idx="21">
                  <c:v>11.8</c:v>
                </c:pt>
                <c:pt idx="22">
                  <c:v>12.8</c:v>
                </c:pt>
                <c:pt idx="23">
                  <c:v>13.3</c:v>
                </c:pt>
                <c:pt idx="24">
                  <c:v>12.3</c:v>
                </c:pt>
                <c:pt idx="25">
                  <c:v>11.1</c:v>
                </c:pt>
                <c:pt idx="26">
                  <c:v>11.1</c:v>
                </c:pt>
                <c:pt idx="27">
                  <c:v>10.3</c:v>
                </c:pt>
                <c:pt idx="28">
                  <c:v>11.6</c:v>
                </c:pt>
                <c:pt idx="29">
                  <c:v>12.3</c:v>
                </c:pt>
                <c:pt idx="30">
                  <c:v>12.5</c:v>
                </c:pt>
                <c:pt idx="31">
                  <c:v>12.1</c:v>
                </c:pt>
                <c:pt idx="32">
                  <c:v>12.5</c:v>
                </c:pt>
                <c:pt idx="33">
                  <c:v>12.2</c:v>
                </c:pt>
                <c:pt idx="34">
                  <c:v>11.8</c:v>
                </c:pt>
                <c:pt idx="35">
                  <c:v>11.8</c:v>
                </c:pt>
                <c:pt idx="36">
                  <c:v>12.8</c:v>
                </c:pt>
                <c:pt idx="37">
                  <c:v>13.4</c:v>
                </c:pt>
                <c:pt idx="38">
                  <c:v>12.4</c:v>
                </c:pt>
                <c:pt idx="39">
                  <c:v>12.4</c:v>
                </c:pt>
                <c:pt idx="40">
                  <c:v>12.2</c:v>
                </c:pt>
                <c:pt idx="41">
                  <c:v>13</c:v>
                </c:pt>
                <c:pt idx="42">
                  <c:v>12.7</c:v>
                </c:pt>
                <c:pt idx="43">
                  <c:v>13.1</c:v>
                </c:pt>
                <c:pt idx="44">
                  <c:v>12.7</c:v>
                </c:pt>
                <c:pt idx="45">
                  <c:v>13</c:v>
                </c:pt>
                <c:pt idx="46">
                  <c:v>12.6</c:v>
                </c:pt>
                <c:pt idx="47">
                  <c:v>12.3</c:v>
                </c:pt>
                <c:pt idx="48">
                  <c:v>12.7</c:v>
                </c:pt>
                <c:pt idx="49">
                  <c:v>12.5</c:v>
                </c:pt>
                <c:pt idx="50">
                  <c:v>11.6</c:v>
                </c:pt>
                <c:pt idx="51">
                  <c:v>10.1</c:v>
                </c:pt>
                <c:pt idx="52">
                  <c:v>10.1</c:v>
                </c:pt>
                <c:pt idx="53">
                  <c:v>11.7</c:v>
                </c:pt>
                <c:pt idx="54">
                  <c:v>12.5</c:v>
                </c:pt>
                <c:pt idx="55">
                  <c:v>13</c:v>
                </c:pt>
                <c:pt idx="56">
                  <c:v>12.7</c:v>
                </c:pt>
                <c:pt idx="57">
                  <c:v>12.6</c:v>
                </c:pt>
                <c:pt idx="58">
                  <c:v>11.8</c:v>
                </c:pt>
                <c:pt idx="59">
                  <c:v>10.4</c:v>
                </c:pt>
                <c:pt idx="60">
                  <c:v>9.9</c:v>
                </c:pt>
                <c:pt idx="61">
                  <c:v>9.5</c:v>
                </c:pt>
                <c:pt idx="62">
                  <c:v>10.4</c:v>
                </c:pt>
                <c:pt idx="63">
                  <c:v>11.3</c:v>
                </c:pt>
                <c:pt idx="64">
                  <c:v>11.2</c:v>
                </c:pt>
                <c:pt idx="65">
                  <c:v>11.2</c:v>
                </c:pt>
                <c:pt idx="66">
                  <c:v>10.1</c:v>
                </c:pt>
                <c:pt idx="67">
                  <c:v>11.7</c:v>
                </c:pt>
                <c:pt idx="68">
                  <c:v>10.6</c:v>
                </c:pt>
                <c:pt idx="69">
                  <c:v>11.8</c:v>
                </c:pt>
                <c:pt idx="70">
                  <c:v>9.9</c:v>
                </c:pt>
                <c:pt idx="71">
                  <c:v>11.1</c:v>
                </c:pt>
                <c:pt idx="72">
                  <c:v>10.4</c:v>
                </c:pt>
                <c:pt idx="73">
                  <c:v>11.9</c:v>
                </c:pt>
                <c:pt idx="74">
                  <c:v>11.6</c:v>
                </c:pt>
                <c:pt idx="75">
                  <c:v>10.4</c:v>
                </c:pt>
                <c:pt idx="76">
                  <c:v>9.6</c:v>
                </c:pt>
                <c:pt idx="77">
                  <c:v>9.1999999999999993</c:v>
                </c:pt>
                <c:pt idx="78">
                  <c:v>11.1</c:v>
                </c:pt>
                <c:pt idx="79">
                  <c:v>11.1</c:v>
                </c:pt>
                <c:pt idx="80">
                  <c:v>10.7</c:v>
                </c:pt>
                <c:pt idx="81">
                  <c:v>10.199999999999999</c:v>
                </c:pt>
                <c:pt idx="82">
                  <c:v>9.6999999999999993</c:v>
                </c:pt>
                <c:pt idx="83">
                  <c:v>9.8000000000000007</c:v>
                </c:pt>
                <c:pt idx="84">
                  <c:v>9.3000000000000007</c:v>
                </c:pt>
                <c:pt idx="85">
                  <c:v>9.1</c:v>
                </c:pt>
                <c:pt idx="86">
                  <c:v>8.9</c:v>
                </c:pt>
                <c:pt idx="87">
                  <c:v>9.4</c:v>
                </c:pt>
                <c:pt idx="88">
                  <c:v>9.9</c:v>
                </c:pt>
                <c:pt idx="89">
                  <c:v>10.3</c:v>
                </c:pt>
                <c:pt idx="90">
                  <c:v>9.6999999999999993</c:v>
                </c:pt>
                <c:pt idx="91">
                  <c:v>10.6</c:v>
                </c:pt>
                <c:pt idx="92">
                  <c:v>11.2</c:v>
                </c:pt>
                <c:pt idx="93">
                  <c:v>10.6</c:v>
                </c:pt>
                <c:pt idx="94">
                  <c:v>8.9</c:v>
                </c:pt>
                <c:pt idx="95">
                  <c:v>7.6</c:v>
                </c:pt>
                <c:pt idx="96">
                  <c:v>7</c:v>
                </c:pt>
                <c:pt idx="97">
                  <c:v>7.1</c:v>
                </c:pt>
                <c:pt idx="98">
                  <c:v>7.7</c:v>
                </c:pt>
                <c:pt idx="99">
                  <c:v>8.8000000000000007</c:v>
                </c:pt>
                <c:pt idx="100">
                  <c:v>9</c:v>
                </c:pt>
                <c:pt idx="101">
                  <c:v>9.4</c:v>
                </c:pt>
                <c:pt idx="102">
                  <c:v>10.6</c:v>
                </c:pt>
                <c:pt idx="103">
                  <c:v>11.5</c:v>
                </c:pt>
                <c:pt idx="104">
                  <c:v>11.8</c:v>
                </c:pt>
                <c:pt idx="105">
                  <c:v>10.6</c:v>
                </c:pt>
                <c:pt idx="106">
                  <c:v>9.9</c:v>
                </c:pt>
                <c:pt idx="107">
                  <c:v>8.6999999999999993</c:v>
                </c:pt>
                <c:pt idx="108">
                  <c:v>8.4</c:v>
                </c:pt>
                <c:pt idx="109">
                  <c:v>8.4</c:v>
                </c:pt>
                <c:pt idx="110">
                  <c:v>10</c:v>
                </c:pt>
                <c:pt idx="111">
                  <c:v>10.3</c:v>
                </c:pt>
                <c:pt idx="112">
                  <c:v>10.7</c:v>
                </c:pt>
                <c:pt idx="113">
                  <c:v>9.1999999999999993</c:v>
                </c:pt>
                <c:pt idx="114">
                  <c:v>9.6</c:v>
                </c:pt>
                <c:pt idx="115">
                  <c:v>10.4</c:v>
                </c:pt>
                <c:pt idx="116">
                  <c:v>11.1</c:v>
                </c:pt>
                <c:pt idx="117">
                  <c:v>10</c:v>
                </c:pt>
                <c:pt idx="118">
                  <c:v>8.6999999999999993</c:v>
                </c:pt>
                <c:pt idx="119">
                  <c:v>8.4</c:v>
                </c:pt>
                <c:pt idx="120">
                  <c:v>9.1</c:v>
                </c:pt>
                <c:pt idx="121">
                  <c:v>9.1</c:v>
                </c:pt>
                <c:pt idx="122">
                  <c:v>8.5</c:v>
                </c:pt>
                <c:pt idx="123">
                  <c:v>7.8</c:v>
                </c:pt>
                <c:pt idx="124">
                  <c:v>8.1999999999999993</c:v>
                </c:pt>
                <c:pt idx="125">
                  <c:v>8.8000000000000007</c:v>
                </c:pt>
                <c:pt idx="126">
                  <c:v>8.9</c:v>
                </c:pt>
                <c:pt idx="127">
                  <c:v>8.9</c:v>
                </c:pt>
                <c:pt idx="128">
                  <c:v>8</c:v>
                </c:pt>
                <c:pt idx="129">
                  <c:v>8.6999999999999993</c:v>
                </c:pt>
                <c:pt idx="130">
                  <c:v>8.5</c:v>
                </c:pt>
                <c:pt idx="131">
                  <c:v>10.3</c:v>
                </c:pt>
                <c:pt idx="132">
                  <c:v>9.8000000000000007</c:v>
                </c:pt>
                <c:pt idx="133">
                  <c:v>10.8</c:v>
                </c:pt>
                <c:pt idx="134">
                  <c:v>9.1</c:v>
                </c:pt>
                <c:pt idx="135">
                  <c:v>11.3</c:v>
                </c:pt>
                <c:pt idx="136">
                  <c:v>10.4</c:v>
                </c:pt>
                <c:pt idx="137">
                  <c:v>11</c:v>
                </c:pt>
                <c:pt idx="138">
                  <c:v>9.6</c:v>
                </c:pt>
                <c:pt idx="139">
                  <c:v>9.6999999999999993</c:v>
                </c:pt>
                <c:pt idx="140">
                  <c:v>9.8000000000000007</c:v>
                </c:pt>
                <c:pt idx="141">
                  <c:v>9.1</c:v>
                </c:pt>
                <c:pt idx="142">
                  <c:v>9.1999999999999993</c:v>
                </c:pt>
                <c:pt idx="143">
                  <c:v>9</c:v>
                </c:pt>
                <c:pt idx="144">
                  <c:v>8.6999999999999993</c:v>
                </c:pt>
                <c:pt idx="145">
                  <c:v>7.6</c:v>
                </c:pt>
                <c:pt idx="146">
                  <c:v>6.8</c:v>
                </c:pt>
                <c:pt idx="147">
                  <c:v>7.3</c:v>
                </c:pt>
                <c:pt idx="148">
                  <c:v>7.4</c:v>
                </c:pt>
                <c:pt idx="149">
                  <c:v>8</c:v>
                </c:pt>
                <c:pt idx="150">
                  <c:v>7.7</c:v>
                </c:pt>
                <c:pt idx="151">
                  <c:v>7.8</c:v>
                </c:pt>
                <c:pt idx="152">
                  <c:v>7.6</c:v>
                </c:pt>
                <c:pt idx="153">
                  <c:v>7.4</c:v>
                </c:pt>
                <c:pt idx="154">
                  <c:v>7.3</c:v>
                </c:pt>
                <c:pt idx="155">
                  <c:v>8</c:v>
                </c:pt>
                <c:pt idx="156">
                  <c:v>8.8000000000000007</c:v>
                </c:pt>
                <c:pt idx="157">
                  <c:v>9</c:v>
                </c:pt>
                <c:pt idx="158">
                  <c:v>8.6</c:v>
                </c:pt>
                <c:pt idx="159">
                  <c:v>7.4</c:v>
                </c:pt>
                <c:pt idx="160">
                  <c:v>7.5</c:v>
                </c:pt>
                <c:pt idx="161">
                  <c:v>8.1</c:v>
                </c:pt>
                <c:pt idx="162">
                  <c:v>8.9</c:v>
                </c:pt>
                <c:pt idx="163">
                  <c:v>9.1999999999999993</c:v>
                </c:pt>
                <c:pt idx="164">
                  <c:v>8</c:v>
                </c:pt>
                <c:pt idx="165">
                  <c:v>8</c:v>
                </c:pt>
                <c:pt idx="166">
                  <c:v>8.1</c:v>
                </c:pt>
                <c:pt idx="167">
                  <c:v>8.9</c:v>
                </c:pt>
                <c:pt idx="168">
                  <c:v>8.8000000000000007</c:v>
                </c:pt>
                <c:pt idx="169">
                  <c:v>9.1999999999999993</c:v>
                </c:pt>
                <c:pt idx="170">
                  <c:v>9.1999999999999993</c:v>
                </c:pt>
                <c:pt idx="171">
                  <c:v>9.4</c:v>
                </c:pt>
                <c:pt idx="172">
                  <c:v>9.3000000000000007</c:v>
                </c:pt>
                <c:pt idx="173">
                  <c:v>10.199999999999999</c:v>
                </c:pt>
                <c:pt idx="174">
                  <c:v>10.8</c:v>
                </c:pt>
                <c:pt idx="175">
                  <c:v>10.5</c:v>
                </c:pt>
                <c:pt idx="176">
                  <c:v>9.6</c:v>
                </c:pt>
                <c:pt idx="177">
                  <c:v>8.1</c:v>
                </c:pt>
                <c:pt idx="178">
                  <c:v>7.3</c:v>
                </c:pt>
                <c:pt idx="179">
                  <c:v>7.5</c:v>
                </c:pt>
                <c:pt idx="180">
                  <c:v>7.7</c:v>
                </c:pt>
                <c:pt idx="181">
                  <c:v>8.6999999999999993</c:v>
                </c:pt>
                <c:pt idx="182">
                  <c:v>9.1999999999999993</c:v>
                </c:pt>
                <c:pt idx="183">
                  <c:v>9.1</c:v>
                </c:pt>
                <c:pt idx="184">
                  <c:v>9.1999999999999993</c:v>
                </c:pt>
                <c:pt idx="185">
                  <c:v>8.1</c:v>
                </c:pt>
                <c:pt idx="186">
                  <c:v>8.5</c:v>
                </c:pt>
                <c:pt idx="187">
                  <c:v>7.5</c:v>
                </c:pt>
                <c:pt idx="188">
                  <c:v>8.6999999999999993</c:v>
                </c:pt>
                <c:pt idx="189">
                  <c:v>8.1</c:v>
                </c:pt>
                <c:pt idx="190">
                  <c:v>8.6</c:v>
                </c:pt>
                <c:pt idx="191">
                  <c:v>7.6</c:v>
                </c:pt>
                <c:pt idx="192">
                  <c:v>8.1999999999999993</c:v>
                </c:pt>
                <c:pt idx="193">
                  <c:v>8.3000000000000007</c:v>
                </c:pt>
                <c:pt idx="194">
                  <c:v>8.6999999999999993</c:v>
                </c:pt>
                <c:pt idx="195">
                  <c:v>9.4</c:v>
                </c:pt>
                <c:pt idx="196">
                  <c:v>9.6</c:v>
                </c:pt>
                <c:pt idx="197">
                  <c:v>9.6999999999999993</c:v>
                </c:pt>
                <c:pt idx="198">
                  <c:v>9.5</c:v>
                </c:pt>
                <c:pt idx="199">
                  <c:v>8.9</c:v>
                </c:pt>
                <c:pt idx="200">
                  <c:v>9</c:v>
                </c:pt>
                <c:pt idx="201">
                  <c:v>8.5</c:v>
                </c:pt>
                <c:pt idx="202">
                  <c:v>8.6</c:v>
                </c:pt>
                <c:pt idx="203">
                  <c:v>8.1</c:v>
                </c:pt>
                <c:pt idx="204">
                  <c:v>7.9</c:v>
                </c:pt>
                <c:pt idx="205">
                  <c:v>8.3000000000000007</c:v>
                </c:pt>
                <c:pt idx="206">
                  <c:v>7.9</c:v>
                </c:pt>
                <c:pt idx="207">
                  <c:v>7.3</c:v>
                </c:pt>
                <c:pt idx="208">
                  <c:v>7.9</c:v>
                </c:pt>
                <c:pt idx="209">
                  <c:v>9.3000000000000007</c:v>
                </c:pt>
                <c:pt idx="210">
                  <c:v>9.9</c:v>
                </c:pt>
                <c:pt idx="211">
                  <c:v>8.6999999999999993</c:v>
                </c:pt>
                <c:pt idx="212">
                  <c:v>8</c:v>
                </c:pt>
                <c:pt idx="213">
                  <c:v>7.8</c:v>
                </c:pt>
                <c:pt idx="214">
                  <c:v>8</c:v>
                </c:pt>
                <c:pt idx="215">
                  <c:v>7.2</c:v>
                </c:pt>
                <c:pt idx="216">
                  <c:v>8.1999999999999993</c:v>
                </c:pt>
                <c:pt idx="217">
                  <c:v>8.3000000000000007</c:v>
                </c:pt>
                <c:pt idx="218">
                  <c:v>10</c:v>
                </c:pt>
                <c:pt idx="219">
                  <c:v>9.3000000000000007</c:v>
                </c:pt>
                <c:pt idx="220">
                  <c:v>9.3000000000000007</c:v>
                </c:pt>
                <c:pt idx="221">
                  <c:v>8.9</c:v>
                </c:pt>
                <c:pt idx="222">
                  <c:v>9.8000000000000007</c:v>
                </c:pt>
                <c:pt idx="223">
                  <c:v>9.5</c:v>
                </c:pt>
                <c:pt idx="224">
                  <c:v>9</c:v>
                </c:pt>
                <c:pt idx="225">
                  <c:v>8.5</c:v>
                </c:pt>
                <c:pt idx="226">
                  <c:v>9.5</c:v>
                </c:pt>
                <c:pt idx="227">
                  <c:v>9.5</c:v>
                </c:pt>
                <c:pt idx="228">
                  <c:v>8.6999999999999993</c:v>
                </c:pt>
                <c:pt idx="229">
                  <c:v>7.3</c:v>
                </c:pt>
                <c:pt idx="230">
                  <c:v>6.8</c:v>
                </c:pt>
                <c:pt idx="231">
                  <c:v>7.1</c:v>
                </c:pt>
                <c:pt idx="232">
                  <c:v>7.2</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C1</c:v>
                </c:pt>
              </c:strCache>
            </c:strRef>
          </c:tx>
          <c:spPr>
            <a:ln>
              <a:solidFill>
                <a:srgbClr val="24257E"/>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Sheet1!$D$2:$D$234</c:f>
              <c:numCache>
                <c:formatCode>General</c:formatCode>
                <c:ptCount val="233"/>
                <c:pt idx="0">
                  <c:v>20.6</c:v>
                </c:pt>
                <c:pt idx="1">
                  <c:v>20.399999999999999</c:v>
                </c:pt>
                <c:pt idx="2">
                  <c:v>20.3</c:v>
                </c:pt>
                <c:pt idx="3">
                  <c:v>21</c:v>
                </c:pt>
                <c:pt idx="4">
                  <c:v>21.8</c:v>
                </c:pt>
                <c:pt idx="5">
                  <c:v>21.8</c:v>
                </c:pt>
                <c:pt idx="6">
                  <c:v>22.4</c:v>
                </c:pt>
                <c:pt idx="7">
                  <c:v>21.1</c:v>
                </c:pt>
                <c:pt idx="8">
                  <c:v>21.1</c:v>
                </c:pt>
                <c:pt idx="9">
                  <c:v>20.8</c:v>
                </c:pt>
                <c:pt idx="10">
                  <c:v>21.5</c:v>
                </c:pt>
                <c:pt idx="11">
                  <c:v>20.8</c:v>
                </c:pt>
                <c:pt idx="12">
                  <c:v>19.399999999999999</c:v>
                </c:pt>
                <c:pt idx="13">
                  <c:v>18</c:v>
                </c:pt>
                <c:pt idx="14">
                  <c:v>17.100000000000001</c:v>
                </c:pt>
                <c:pt idx="15">
                  <c:v>16.7</c:v>
                </c:pt>
                <c:pt idx="16">
                  <c:v>17.100000000000001</c:v>
                </c:pt>
                <c:pt idx="17">
                  <c:v>17.3</c:v>
                </c:pt>
                <c:pt idx="18">
                  <c:v>18</c:v>
                </c:pt>
                <c:pt idx="19">
                  <c:v>19.100000000000001</c:v>
                </c:pt>
                <c:pt idx="20">
                  <c:v>19.399999999999999</c:v>
                </c:pt>
                <c:pt idx="21">
                  <c:v>18.3</c:v>
                </c:pt>
                <c:pt idx="22">
                  <c:v>17.600000000000001</c:v>
                </c:pt>
                <c:pt idx="23">
                  <c:v>17.7</c:v>
                </c:pt>
                <c:pt idx="24">
                  <c:v>18.899999999999999</c:v>
                </c:pt>
                <c:pt idx="25">
                  <c:v>20</c:v>
                </c:pt>
                <c:pt idx="26">
                  <c:v>20.7</c:v>
                </c:pt>
                <c:pt idx="27">
                  <c:v>20.7</c:v>
                </c:pt>
                <c:pt idx="28">
                  <c:v>18.899999999999999</c:v>
                </c:pt>
                <c:pt idx="29">
                  <c:v>17.8</c:v>
                </c:pt>
                <c:pt idx="30">
                  <c:v>18.3</c:v>
                </c:pt>
                <c:pt idx="31">
                  <c:v>19.100000000000001</c:v>
                </c:pt>
                <c:pt idx="32">
                  <c:v>19.8</c:v>
                </c:pt>
                <c:pt idx="33">
                  <c:v>19.399999999999999</c:v>
                </c:pt>
                <c:pt idx="34">
                  <c:v>18.7</c:v>
                </c:pt>
                <c:pt idx="35">
                  <c:v>18.100000000000001</c:v>
                </c:pt>
                <c:pt idx="36">
                  <c:v>18.600000000000001</c:v>
                </c:pt>
                <c:pt idx="37">
                  <c:v>20.7</c:v>
                </c:pt>
                <c:pt idx="38">
                  <c:v>19.7</c:v>
                </c:pt>
                <c:pt idx="39">
                  <c:v>19.399999999999999</c:v>
                </c:pt>
                <c:pt idx="40">
                  <c:v>16.5</c:v>
                </c:pt>
                <c:pt idx="41">
                  <c:v>17.899999999999999</c:v>
                </c:pt>
                <c:pt idx="42">
                  <c:v>17.899999999999999</c:v>
                </c:pt>
                <c:pt idx="43">
                  <c:v>18.8</c:v>
                </c:pt>
                <c:pt idx="44">
                  <c:v>17.600000000000001</c:v>
                </c:pt>
                <c:pt idx="45">
                  <c:v>18</c:v>
                </c:pt>
                <c:pt idx="46">
                  <c:v>18.5</c:v>
                </c:pt>
                <c:pt idx="47">
                  <c:v>19.100000000000001</c:v>
                </c:pt>
                <c:pt idx="48">
                  <c:v>18.600000000000001</c:v>
                </c:pt>
                <c:pt idx="49">
                  <c:v>18.5</c:v>
                </c:pt>
                <c:pt idx="50">
                  <c:v>17.8</c:v>
                </c:pt>
                <c:pt idx="51">
                  <c:v>18.3</c:v>
                </c:pt>
                <c:pt idx="52">
                  <c:v>18.5</c:v>
                </c:pt>
                <c:pt idx="53">
                  <c:v>18.899999999999999</c:v>
                </c:pt>
                <c:pt idx="54">
                  <c:v>18.3</c:v>
                </c:pt>
                <c:pt idx="55">
                  <c:v>17.5</c:v>
                </c:pt>
                <c:pt idx="56">
                  <c:v>18.2</c:v>
                </c:pt>
                <c:pt idx="57">
                  <c:v>18.3</c:v>
                </c:pt>
                <c:pt idx="58">
                  <c:v>18.399999999999999</c:v>
                </c:pt>
                <c:pt idx="59">
                  <c:v>18.100000000000001</c:v>
                </c:pt>
                <c:pt idx="60">
                  <c:v>17.100000000000001</c:v>
                </c:pt>
                <c:pt idx="61">
                  <c:v>17</c:v>
                </c:pt>
                <c:pt idx="62">
                  <c:v>16.8</c:v>
                </c:pt>
                <c:pt idx="63">
                  <c:v>17.3</c:v>
                </c:pt>
                <c:pt idx="64">
                  <c:v>16.399999999999999</c:v>
                </c:pt>
                <c:pt idx="65">
                  <c:v>15.5</c:v>
                </c:pt>
                <c:pt idx="66">
                  <c:v>15.7</c:v>
                </c:pt>
                <c:pt idx="67">
                  <c:v>17.600000000000001</c:v>
                </c:pt>
                <c:pt idx="68">
                  <c:v>18.100000000000001</c:v>
                </c:pt>
                <c:pt idx="69">
                  <c:v>18</c:v>
                </c:pt>
                <c:pt idx="70">
                  <c:v>17.600000000000001</c:v>
                </c:pt>
                <c:pt idx="71">
                  <c:v>17.399999999999999</c:v>
                </c:pt>
                <c:pt idx="72">
                  <c:v>18.100000000000001</c:v>
                </c:pt>
                <c:pt idx="73">
                  <c:v>17.5</c:v>
                </c:pt>
                <c:pt idx="74">
                  <c:v>17.100000000000001</c:v>
                </c:pt>
                <c:pt idx="75">
                  <c:v>16.100000000000001</c:v>
                </c:pt>
                <c:pt idx="76">
                  <c:v>16.5</c:v>
                </c:pt>
                <c:pt idx="77">
                  <c:v>16.600000000000001</c:v>
                </c:pt>
                <c:pt idx="78">
                  <c:v>17.3</c:v>
                </c:pt>
                <c:pt idx="79">
                  <c:v>17.100000000000001</c:v>
                </c:pt>
                <c:pt idx="80">
                  <c:v>16.8</c:v>
                </c:pt>
                <c:pt idx="81">
                  <c:v>15.4</c:v>
                </c:pt>
                <c:pt idx="82">
                  <c:v>14.6</c:v>
                </c:pt>
                <c:pt idx="83">
                  <c:v>15.5</c:v>
                </c:pt>
                <c:pt idx="84">
                  <c:v>15.5</c:v>
                </c:pt>
                <c:pt idx="85">
                  <c:v>16.2</c:v>
                </c:pt>
                <c:pt idx="86">
                  <c:v>16.100000000000001</c:v>
                </c:pt>
                <c:pt idx="87">
                  <c:v>15.7</c:v>
                </c:pt>
                <c:pt idx="88">
                  <c:v>16.2</c:v>
                </c:pt>
                <c:pt idx="89">
                  <c:v>14.9</c:v>
                </c:pt>
                <c:pt idx="90">
                  <c:v>15.9</c:v>
                </c:pt>
                <c:pt idx="91">
                  <c:v>15.8</c:v>
                </c:pt>
                <c:pt idx="92">
                  <c:v>16.899999999999999</c:v>
                </c:pt>
                <c:pt idx="93">
                  <c:v>16.3</c:v>
                </c:pt>
                <c:pt idx="94">
                  <c:v>15.3</c:v>
                </c:pt>
                <c:pt idx="95">
                  <c:v>16.399999999999999</c:v>
                </c:pt>
                <c:pt idx="96">
                  <c:v>16.3</c:v>
                </c:pt>
                <c:pt idx="97">
                  <c:v>16</c:v>
                </c:pt>
                <c:pt idx="98">
                  <c:v>14.3</c:v>
                </c:pt>
                <c:pt idx="99">
                  <c:v>14.9</c:v>
                </c:pt>
                <c:pt idx="100">
                  <c:v>16.2</c:v>
                </c:pt>
                <c:pt idx="101">
                  <c:v>16.7</c:v>
                </c:pt>
                <c:pt idx="102">
                  <c:v>15.7</c:v>
                </c:pt>
                <c:pt idx="103">
                  <c:v>14.5</c:v>
                </c:pt>
                <c:pt idx="104">
                  <c:v>15.2</c:v>
                </c:pt>
                <c:pt idx="105">
                  <c:v>15.8</c:v>
                </c:pt>
                <c:pt idx="106">
                  <c:v>17.3</c:v>
                </c:pt>
                <c:pt idx="107">
                  <c:v>16.600000000000001</c:v>
                </c:pt>
                <c:pt idx="108">
                  <c:v>16.2</c:v>
                </c:pt>
                <c:pt idx="109">
                  <c:v>14.8</c:v>
                </c:pt>
                <c:pt idx="110">
                  <c:v>14.4</c:v>
                </c:pt>
                <c:pt idx="111">
                  <c:v>16.3</c:v>
                </c:pt>
                <c:pt idx="112">
                  <c:v>16.2</c:v>
                </c:pt>
                <c:pt idx="113">
                  <c:v>15.9</c:v>
                </c:pt>
                <c:pt idx="114">
                  <c:v>15.3</c:v>
                </c:pt>
                <c:pt idx="115">
                  <c:v>15.7</c:v>
                </c:pt>
                <c:pt idx="116">
                  <c:v>17.399999999999999</c:v>
                </c:pt>
                <c:pt idx="117">
                  <c:v>16.8</c:v>
                </c:pt>
                <c:pt idx="118">
                  <c:v>18</c:v>
                </c:pt>
                <c:pt idx="119">
                  <c:v>17</c:v>
                </c:pt>
                <c:pt idx="120">
                  <c:v>16.100000000000001</c:v>
                </c:pt>
                <c:pt idx="121">
                  <c:v>14.2</c:v>
                </c:pt>
                <c:pt idx="122">
                  <c:v>14.7</c:v>
                </c:pt>
                <c:pt idx="123">
                  <c:v>15.6</c:v>
                </c:pt>
                <c:pt idx="124">
                  <c:v>16.8</c:v>
                </c:pt>
                <c:pt idx="125">
                  <c:v>15.8</c:v>
                </c:pt>
                <c:pt idx="126">
                  <c:v>15.6</c:v>
                </c:pt>
                <c:pt idx="127">
                  <c:v>14.5</c:v>
                </c:pt>
                <c:pt idx="128">
                  <c:v>15.1</c:v>
                </c:pt>
                <c:pt idx="129">
                  <c:v>14.5</c:v>
                </c:pt>
                <c:pt idx="130">
                  <c:v>14.8</c:v>
                </c:pt>
                <c:pt idx="131">
                  <c:v>14.4</c:v>
                </c:pt>
                <c:pt idx="132">
                  <c:v>14.5</c:v>
                </c:pt>
                <c:pt idx="133">
                  <c:v>14.8</c:v>
                </c:pt>
                <c:pt idx="134">
                  <c:v>14.7</c:v>
                </c:pt>
                <c:pt idx="135">
                  <c:v>14.4</c:v>
                </c:pt>
                <c:pt idx="136">
                  <c:v>14.9</c:v>
                </c:pt>
                <c:pt idx="137">
                  <c:v>14.6</c:v>
                </c:pt>
                <c:pt idx="138">
                  <c:v>14.8</c:v>
                </c:pt>
                <c:pt idx="139">
                  <c:v>13.8</c:v>
                </c:pt>
                <c:pt idx="140">
                  <c:v>14.1</c:v>
                </c:pt>
                <c:pt idx="141">
                  <c:v>13.8</c:v>
                </c:pt>
                <c:pt idx="142">
                  <c:v>13.3</c:v>
                </c:pt>
                <c:pt idx="143">
                  <c:v>13.3</c:v>
                </c:pt>
                <c:pt idx="144">
                  <c:v>12.9</c:v>
                </c:pt>
                <c:pt idx="145">
                  <c:v>13.2</c:v>
                </c:pt>
                <c:pt idx="146">
                  <c:v>12.6</c:v>
                </c:pt>
                <c:pt idx="147">
                  <c:v>12.6</c:v>
                </c:pt>
                <c:pt idx="148">
                  <c:v>12.3</c:v>
                </c:pt>
                <c:pt idx="149">
                  <c:v>12.3</c:v>
                </c:pt>
                <c:pt idx="150">
                  <c:v>12.2</c:v>
                </c:pt>
                <c:pt idx="151">
                  <c:v>12.3</c:v>
                </c:pt>
                <c:pt idx="152">
                  <c:v>12.8</c:v>
                </c:pt>
                <c:pt idx="153">
                  <c:v>12.7</c:v>
                </c:pt>
                <c:pt idx="154">
                  <c:v>12.7</c:v>
                </c:pt>
                <c:pt idx="155">
                  <c:v>12.5</c:v>
                </c:pt>
                <c:pt idx="156">
                  <c:v>12.7</c:v>
                </c:pt>
                <c:pt idx="157">
                  <c:v>11.3</c:v>
                </c:pt>
                <c:pt idx="158">
                  <c:v>10</c:v>
                </c:pt>
                <c:pt idx="159">
                  <c:v>11.4</c:v>
                </c:pt>
                <c:pt idx="160">
                  <c:v>13.6</c:v>
                </c:pt>
                <c:pt idx="161">
                  <c:v>12.5</c:v>
                </c:pt>
                <c:pt idx="162">
                  <c:v>11.4</c:v>
                </c:pt>
                <c:pt idx="163">
                  <c:v>11.3</c:v>
                </c:pt>
                <c:pt idx="164">
                  <c:v>11.3</c:v>
                </c:pt>
                <c:pt idx="165">
                  <c:v>12.3</c:v>
                </c:pt>
                <c:pt idx="166">
                  <c:v>12.2</c:v>
                </c:pt>
                <c:pt idx="167">
                  <c:v>13.3</c:v>
                </c:pt>
                <c:pt idx="168">
                  <c:v>13.4</c:v>
                </c:pt>
                <c:pt idx="169">
                  <c:v>13.3</c:v>
                </c:pt>
                <c:pt idx="170">
                  <c:v>13.3</c:v>
                </c:pt>
                <c:pt idx="171">
                  <c:v>12.7</c:v>
                </c:pt>
                <c:pt idx="172">
                  <c:v>12.5</c:v>
                </c:pt>
                <c:pt idx="173">
                  <c:v>12.2</c:v>
                </c:pt>
                <c:pt idx="174">
                  <c:v>13.2</c:v>
                </c:pt>
                <c:pt idx="175">
                  <c:v>13.3</c:v>
                </c:pt>
                <c:pt idx="176">
                  <c:v>13</c:v>
                </c:pt>
                <c:pt idx="177">
                  <c:v>13</c:v>
                </c:pt>
                <c:pt idx="178">
                  <c:v>12.9</c:v>
                </c:pt>
                <c:pt idx="179">
                  <c:v>13.5</c:v>
                </c:pt>
                <c:pt idx="180">
                  <c:v>13.6</c:v>
                </c:pt>
                <c:pt idx="181">
                  <c:v>13.5</c:v>
                </c:pt>
                <c:pt idx="182">
                  <c:v>13.1</c:v>
                </c:pt>
                <c:pt idx="183">
                  <c:v>12.1</c:v>
                </c:pt>
                <c:pt idx="184">
                  <c:v>12.8</c:v>
                </c:pt>
                <c:pt idx="185">
                  <c:v>12.7</c:v>
                </c:pt>
                <c:pt idx="186">
                  <c:v>13.4</c:v>
                </c:pt>
                <c:pt idx="187">
                  <c:v>13.3</c:v>
                </c:pt>
                <c:pt idx="188">
                  <c:v>13.4</c:v>
                </c:pt>
                <c:pt idx="189">
                  <c:v>12.8</c:v>
                </c:pt>
                <c:pt idx="190">
                  <c:v>12.8</c:v>
                </c:pt>
                <c:pt idx="191">
                  <c:v>13.6</c:v>
                </c:pt>
                <c:pt idx="192">
                  <c:v>14.4</c:v>
                </c:pt>
                <c:pt idx="193">
                  <c:v>14.5</c:v>
                </c:pt>
                <c:pt idx="194">
                  <c:v>13.5</c:v>
                </c:pt>
                <c:pt idx="195">
                  <c:v>12.2</c:v>
                </c:pt>
                <c:pt idx="196">
                  <c:v>12.5</c:v>
                </c:pt>
                <c:pt idx="197">
                  <c:v>13.3</c:v>
                </c:pt>
                <c:pt idx="198">
                  <c:v>14.4</c:v>
                </c:pt>
                <c:pt idx="199">
                  <c:v>13.4</c:v>
                </c:pt>
                <c:pt idx="200">
                  <c:v>12.6</c:v>
                </c:pt>
                <c:pt idx="201">
                  <c:v>12.5</c:v>
                </c:pt>
                <c:pt idx="202">
                  <c:v>12.7</c:v>
                </c:pt>
                <c:pt idx="203">
                  <c:v>12.5</c:v>
                </c:pt>
                <c:pt idx="204">
                  <c:v>11.4</c:v>
                </c:pt>
                <c:pt idx="205">
                  <c:v>11.2</c:v>
                </c:pt>
                <c:pt idx="206">
                  <c:v>11.1</c:v>
                </c:pt>
                <c:pt idx="207">
                  <c:v>11.2</c:v>
                </c:pt>
                <c:pt idx="208">
                  <c:v>12.5</c:v>
                </c:pt>
                <c:pt idx="209">
                  <c:v>11.8</c:v>
                </c:pt>
                <c:pt idx="210">
                  <c:v>11.9</c:v>
                </c:pt>
                <c:pt idx="211">
                  <c:v>11.4</c:v>
                </c:pt>
                <c:pt idx="212">
                  <c:v>12.6</c:v>
                </c:pt>
                <c:pt idx="213">
                  <c:v>13.3</c:v>
                </c:pt>
                <c:pt idx="214">
                  <c:v>12.6</c:v>
                </c:pt>
                <c:pt idx="215">
                  <c:v>12.5</c:v>
                </c:pt>
                <c:pt idx="216">
                  <c:v>11.2</c:v>
                </c:pt>
                <c:pt idx="217">
                  <c:v>11.3</c:v>
                </c:pt>
                <c:pt idx="218">
                  <c:v>11.5</c:v>
                </c:pt>
                <c:pt idx="219">
                  <c:v>13.1</c:v>
                </c:pt>
                <c:pt idx="220">
                  <c:v>13.5</c:v>
                </c:pt>
                <c:pt idx="221">
                  <c:v>13.7</c:v>
                </c:pt>
                <c:pt idx="222">
                  <c:v>12.4</c:v>
                </c:pt>
                <c:pt idx="223">
                  <c:v>13</c:v>
                </c:pt>
                <c:pt idx="224">
                  <c:v>12.2</c:v>
                </c:pt>
                <c:pt idx="225">
                  <c:v>12.8</c:v>
                </c:pt>
                <c:pt idx="226">
                  <c:v>12.4</c:v>
                </c:pt>
                <c:pt idx="227">
                  <c:v>13.6</c:v>
                </c:pt>
                <c:pt idx="228">
                  <c:v>13.2</c:v>
                </c:pt>
                <c:pt idx="229">
                  <c:v>12.5</c:v>
                </c:pt>
                <c:pt idx="230">
                  <c:v>11.2</c:v>
                </c:pt>
                <c:pt idx="231">
                  <c:v>11.5</c:v>
                </c:pt>
                <c:pt idx="232">
                  <c:v>11.2</c:v>
                </c:pt>
              </c:numCache>
            </c:numRef>
          </c:val>
          <c:smooth val="0"/>
          <c:extLst>
            <c:ext xmlns:c16="http://schemas.microsoft.com/office/drawing/2014/chart" uri="{C3380CC4-5D6E-409C-BE32-E72D297353CC}">
              <c16:uniqueId val="{00000000-9ECA-4EFD-91EE-34FA14F44E86}"/>
            </c:ext>
          </c:extLst>
        </c:ser>
        <c:ser>
          <c:idx val="3"/>
          <c:order val="3"/>
          <c:tx>
            <c:strRef>
              <c:f>Sheet1!$E$1</c:f>
              <c:strCache>
                <c:ptCount val="1"/>
                <c:pt idx="0">
                  <c:v>C2</c:v>
                </c:pt>
              </c:strCache>
            </c:strRef>
          </c:tx>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Sheet1!$E$2:$E$234</c:f>
              <c:numCache>
                <c:formatCode>General</c:formatCode>
                <c:ptCount val="233"/>
                <c:pt idx="0">
                  <c:v>32.4</c:v>
                </c:pt>
                <c:pt idx="1">
                  <c:v>30.7</c:v>
                </c:pt>
                <c:pt idx="2">
                  <c:v>28</c:v>
                </c:pt>
                <c:pt idx="3">
                  <c:v>27.3</c:v>
                </c:pt>
                <c:pt idx="4">
                  <c:v>28.7</c:v>
                </c:pt>
                <c:pt idx="5">
                  <c:v>28.6</c:v>
                </c:pt>
                <c:pt idx="6">
                  <c:v>29</c:v>
                </c:pt>
                <c:pt idx="7">
                  <c:v>28</c:v>
                </c:pt>
                <c:pt idx="8">
                  <c:v>27.8</c:v>
                </c:pt>
                <c:pt idx="9">
                  <c:v>27.4</c:v>
                </c:pt>
                <c:pt idx="10">
                  <c:v>27.5</c:v>
                </c:pt>
                <c:pt idx="11">
                  <c:v>28.2</c:v>
                </c:pt>
                <c:pt idx="12">
                  <c:v>28.4</c:v>
                </c:pt>
                <c:pt idx="13">
                  <c:v>27.3</c:v>
                </c:pt>
                <c:pt idx="14">
                  <c:v>26</c:v>
                </c:pt>
                <c:pt idx="15">
                  <c:v>25.3</c:v>
                </c:pt>
                <c:pt idx="16">
                  <c:v>26.7</c:v>
                </c:pt>
                <c:pt idx="17">
                  <c:v>28.7</c:v>
                </c:pt>
                <c:pt idx="18">
                  <c:v>29.7</c:v>
                </c:pt>
                <c:pt idx="19">
                  <c:v>29</c:v>
                </c:pt>
                <c:pt idx="20">
                  <c:v>29</c:v>
                </c:pt>
                <c:pt idx="21">
                  <c:v>27.3</c:v>
                </c:pt>
                <c:pt idx="22">
                  <c:v>26.6</c:v>
                </c:pt>
                <c:pt idx="23">
                  <c:v>24.8</c:v>
                </c:pt>
                <c:pt idx="24">
                  <c:v>27</c:v>
                </c:pt>
                <c:pt idx="25">
                  <c:v>29</c:v>
                </c:pt>
                <c:pt idx="26">
                  <c:v>27.5</c:v>
                </c:pt>
                <c:pt idx="27">
                  <c:v>26.2</c:v>
                </c:pt>
                <c:pt idx="28">
                  <c:v>25.5</c:v>
                </c:pt>
                <c:pt idx="29">
                  <c:v>27.9</c:v>
                </c:pt>
                <c:pt idx="30">
                  <c:v>26.9</c:v>
                </c:pt>
                <c:pt idx="31">
                  <c:v>25.2</c:v>
                </c:pt>
                <c:pt idx="32">
                  <c:v>23.1</c:v>
                </c:pt>
                <c:pt idx="33">
                  <c:v>25.8</c:v>
                </c:pt>
                <c:pt idx="34">
                  <c:v>27.4</c:v>
                </c:pt>
                <c:pt idx="35">
                  <c:v>26.9</c:v>
                </c:pt>
                <c:pt idx="36">
                  <c:v>25.1</c:v>
                </c:pt>
                <c:pt idx="37">
                  <c:v>24.9</c:v>
                </c:pt>
                <c:pt idx="38">
                  <c:v>25.9</c:v>
                </c:pt>
                <c:pt idx="39">
                  <c:v>24.9</c:v>
                </c:pt>
                <c:pt idx="40">
                  <c:v>26.3</c:v>
                </c:pt>
                <c:pt idx="41">
                  <c:v>25.3</c:v>
                </c:pt>
                <c:pt idx="42">
                  <c:v>27.1</c:v>
                </c:pt>
                <c:pt idx="43">
                  <c:v>26.1</c:v>
                </c:pt>
                <c:pt idx="44">
                  <c:v>26.5</c:v>
                </c:pt>
                <c:pt idx="45">
                  <c:v>24.7</c:v>
                </c:pt>
                <c:pt idx="46">
                  <c:v>26.1</c:v>
                </c:pt>
                <c:pt idx="47">
                  <c:v>25.4</c:v>
                </c:pt>
                <c:pt idx="48">
                  <c:v>25.6</c:v>
                </c:pt>
                <c:pt idx="49">
                  <c:v>24.1</c:v>
                </c:pt>
                <c:pt idx="50">
                  <c:v>22.5</c:v>
                </c:pt>
                <c:pt idx="51">
                  <c:v>22.1</c:v>
                </c:pt>
                <c:pt idx="52">
                  <c:v>21.6</c:v>
                </c:pt>
                <c:pt idx="53">
                  <c:v>24.5</c:v>
                </c:pt>
                <c:pt idx="54">
                  <c:v>25.7</c:v>
                </c:pt>
                <c:pt idx="55">
                  <c:v>25.9</c:v>
                </c:pt>
                <c:pt idx="56">
                  <c:v>26.6</c:v>
                </c:pt>
                <c:pt idx="57">
                  <c:v>24.7</c:v>
                </c:pt>
                <c:pt idx="58">
                  <c:v>25.3</c:v>
                </c:pt>
                <c:pt idx="59">
                  <c:v>25</c:v>
                </c:pt>
                <c:pt idx="60">
                  <c:v>26.8</c:v>
                </c:pt>
                <c:pt idx="61">
                  <c:v>25.2</c:v>
                </c:pt>
                <c:pt idx="62">
                  <c:v>23.8</c:v>
                </c:pt>
                <c:pt idx="63">
                  <c:v>22.2</c:v>
                </c:pt>
                <c:pt idx="64">
                  <c:v>22.2</c:v>
                </c:pt>
                <c:pt idx="65">
                  <c:v>21.7</c:v>
                </c:pt>
                <c:pt idx="66">
                  <c:v>24.1</c:v>
                </c:pt>
                <c:pt idx="67">
                  <c:v>24</c:v>
                </c:pt>
                <c:pt idx="68">
                  <c:v>25.2</c:v>
                </c:pt>
                <c:pt idx="69">
                  <c:v>25.1</c:v>
                </c:pt>
                <c:pt idx="70">
                  <c:v>26.2</c:v>
                </c:pt>
                <c:pt idx="71">
                  <c:v>26.2</c:v>
                </c:pt>
                <c:pt idx="72">
                  <c:v>25.5</c:v>
                </c:pt>
                <c:pt idx="73">
                  <c:v>24.3</c:v>
                </c:pt>
                <c:pt idx="74">
                  <c:v>23.2</c:v>
                </c:pt>
                <c:pt idx="75">
                  <c:v>21.3</c:v>
                </c:pt>
                <c:pt idx="76">
                  <c:v>22.8</c:v>
                </c:pt>
                <c:pt idx="77">
                  <c:v>22</c:v>
                </c:pt>
                <c:pt idx="78">
                  <c:v>22.1</c:v>
                </c:pt>
                <c:pt idx="79">
                  <c:v>20.6</c:v>
                </c:pt>
                <c:pt idx="80">
                  <c:v>20.7</c:v>
                </c:pt>
                <c:pt idx="81">
                  <c:v>21.5</c:v>
                </c:pt>
                <c:pt idx="82">
                  <c:v>21.5</c:v>
                </c:pt>
                <c:pt idx="83">
                  <c:v>23.6</c:v>
                </c:pt>
                <c:pt idx="84">
                  <c:v>22.9</c:v>
                </c:pt>
                <c:pt idx="85">
                  <c:v>23.4</c:v>
                </c:pt>
                <c:pt idx="86">
                  <c:v>21.7</c:v>
                </c:pt>
                <c:pt idx="87">
                  <c:v>23.3</c:v>
                </c:pt>
                <c:pt idx="88">
                  <c:v>24.3</c:v>
                </c:pt>
                <c:pt idx="89">
                  <c:v>22.8</c:v>
                </c:pt>
                <c:pt idx="90">
                  <c:v>21.7</c:v>
                </c:pt>
                <c:pt idx="91">
                  <c:v>20.9</c:v>
                </c:pt>
                <c:pt idx="92">
                  <c:v>22.4</c:v>
                </c:pt>
                <c:pt idx="93">
                  <c:v>23.2</c:v>
                </c:pt>
                <c:pt idx="94">
                  <c:v>23.6</c:v>
                </c:pt>
                <c:pt idx="95">
                  <c:v>23.7</c:v>
                </c:pt>
                <c:pt idx="96">
                  <c:v>23.5</c:v>
                </c:pt>
                <c:pt idx="97">
                  <c:v>22.4</c:v>
                </c:pt>
                <c:pt idx="98">
                  <c:v>21.6</c:v>
                </c:pt>
                <c:pt idx="99">
                  <c:v>19.899999999999999</c:v>
                </c:pt>
                <c:pt idx="100">
                  <c:v>20.9</c:v>
                </c:pt>
                <c:pt idx="101">
                  <c:v>22.9</c:v>
                </c:pt>
                <c:pt idx="102">
                  <c:v>24</c:v>
                </c:pt>
                <c:pt idx="103">
                  <c:v>24.1</c:v>
                </c:pt>
                <c:pt idx="104">
                  <c:v>23.7</c:v>
                </c:pt>
                <c:pt idx="105">
                  <c:v>23.7</c:v>
                </c:pt>
                <c:pt idx="106">
                  <c:v>23.5</c:v>
                </c:pt>
                <c:pt idx="107">
                  <c:v>22.6</c:v>
                </c:pt>
                <c:pt idx="108">
                  <c:v>22.5</c:v>
                </c:pt>
                <c:pt idx="109">
                  <c:v>21.6</c:v>
                </c:pt>
                <c:pt idx="110">
                  <c:v>21</c:v>
                </c:pt>
                <c:pt idx="111">
                  <c:v>20.100000000000001</c:v>
                </c:pt>
                <c:pt idx="112">
                  <c:v>21.4</c:v>
                </c:pt>
                <c:pt idx="113">
                  <c:v>22.2</c:v>
                </c:pt>
                <c:pt idx="114">
                  <c:v>21.4</c:v>
                </c:pt>
                <c:pt idx="115">
                  <c:v>20.399999999999999</c:v>
                </c:pt>
                <c:pt idx="116">
                  <c:v>20.3</c:v>
                </c:pt>
                <c:pt idx="117">
                  <c:v>22.4</c:v>
                </c:pt>
                <c:pt idx="118">
                  <c:v>21.2</c:v>
                </c:pt>
                <c:pt idx="119">
                  <c:v>20</c:v>
                </c:pt>
                <c:pt idx="120">
                  <c:v>19.399999999999999</c:v>
                </c:pt>
                <c:pt idx="121">
                  <c:v>20</c:v>
                </c:pt>
                <c:pt idx="122">
                  <c:v>21.1</c:v>
                </c:pt>
                <c:pt idx="123">
                  <c:v>21.8</c:v>
                </c:pt>
                <c:pt idx="124">
                  <c:v>21.3</c:v>
                </c:pt>
                <c:pt idx="125">
                  <c:v>20.3</c:v>
                </c:pt>
                <c:pt idx="126">
                  <c:v>19</c:v>
                </c:pt>
                <c:pt idx="127">
                  <c:v>17.899999999999999</c:v>
                </c:pt>
                <c:pt idx="128">
                  <c:v>19.2</c:v>
                </c:pt>
                <c:pt idx="129">
                  <c:v>20.6</c:v>
                </c:pt>
                <c:pt idx="130">
                  <c:v>22.8</c:v>
                </c:pt>
                <c:pt idx="131">
                  <c:v>21.5</c:v>
                </c:pt>
                <c:pt idx="132">
                  <c:v>20.5</c:v>
                </c:pt>
                <c:pt idx="133">
                  <c:v>21.2</c:v>
                </c:pt>
                <c:pt idx="134">
                  <c:v>21.1</c:v>
                </c:pt>
                <c:pt idx="135">
                  <c:v>21.2</c:v>
                </c:pt>
                <c:pt idx="136">
                  <c:v>20.8</c:v>
                </c:pt>
                <c:pt idx="137">
                  <c:v>21.6</c:v>
                </c:pt>
                <c:pt idx="138">
                  <c:v>22.1</c:v>
                </c:pt>
                <c:pt idx="139">
                  <c:v>21.7</c:v>
                </c:pt>
                <c:pt idx="140">
                  <c:v>22.1</c:v>
                </c:pt>
                <c:pt idx="141">
                  <c:v>20.2</c:v>
                </c:pt>
                <c:pt idx="142">
                  <c:v>19.899999999999999</c:v>
                </c:pt>
                <c:pt idx="143">
                  <c:v>18.600000000000001</c:v>
                </c:pt>
                <c:pt idx="144">
                  <c:v>18.8</c:v>
                </c:pt>
                <c:pt idx="145">
                  <c:v>18.3</c:v>
                </c:pt>
                <c:pt idx="146">
                  <c:v>17.3</c:v>
                </c:pt>
                <c:pt idx="147">
                  <c:v>18.8</c:v>
                </c:pt>
                <c:pt idx="148">
                  <c:v>16.8</c:v>
                </c:pt>
                <c:pt idx="149">
                  <c:v>18.600000000000001</c:v>
                </c:pt>
                <c:pt idx="150">
                  <c:v>16.399999999999999</c:v>
                </c:pt>
                <c:pt idx="151">
                  <c:v>18.7</c:v>
                </c:pt>
                <c:pt idx="152">
                  <c:v>17.100000000000001</c:v>
                </c:pt>
                <c:pt idx="153">
                  <c:v>18.3</c:v>
                </c:pt>
                <c:pt idx="154">
                  <c:v>19</c:v>
                </c:pt>
                <c:pt idx="155">
                  <c:v>19.399999999999999</c:v>
                </c:pt>
                <c:pt idx="156">
                  <c:v>18.600000000000001</c:v>
                </c:pt>
                <c:pt idx="157">
                  <c:v>16.399999999999999</c:v>
                </c:pt>
                <c:pt idx="158">
                  <c:v>15.9</c:v>
                </c:pt>
                <c:pt idx="159">
                  <c:v>16.5</c:v>
                </c:pt>
                <c:pt idx="160">
                  <c:v>16.100000000000001</c:v>
                </c:pt>
                <c:pt idx="161">
                  <c:v>15.4</c:v>
                </c:pt>
                <c:pt idx="162">
                  <c:v>14.6</c:v>
                </c:pt>
                <c:pt idx="163">
                  <c:v>14.8</c:v>
                </c:pt>
                <c:pt idx="164">
                  <c:v>17.899999999999999</c:v>
                </c:pt>
                <c:pt idx="165">
                  <c:v>18.399999999999999</c:v>
                </c:pt>
                <c:pt idx="166">
                  <c:v>19.5</c:v>
                </c:pt>
                <c:pt idx="167">
                  <c:v>18.899999999999999</c:v>
                </c:pt>
                <c:pt idx="168">
                  <c:v>19.3</c:v>
                </c:pt>
                <c:pt idx="169">
                  <c:v>18.600000000000001</c:v>
                </c:pt>
                <c:pt idx="170">
                  <c:v>18.2</c:v>
                </c:pt>
                <c:pt idx="171">
                  <c:v>18.899999999999999</c:v>
                </c:pt>
                <c:pt idx="172">
                  <c:v>18.8</c:v>
                </c:pt>
                <c:pt idx="173">
                  <c:v>18.5</c:v>
                </c:pt>
                <c:pt idx="174">
                  <c:v>18.2</c:v>
                </c:pt>
                <c:pt idx="175">
                  <c:v>18.399999999999999</c:v>
                </c:pt>
                <c:pt idx="176">
                  <c:v>16.8</c:v>
                </c:pt>
                <c:pt idx="177">
                  <c:v>16.7</c:v>
                </c:pt>
                <c:pt idx="178">
                  <c:v>17.2</c:v>
                </c:pt>
                <c:pt idx="179">
                  <c:v>18</c:v>
                </c:pt>
                <c:pt idx="180">
                  <c:v>17.7</c:v>
                </c:pt>
                <c:pt idx="181">
                  <c:v>17.8</c:v>
                </c:pt>
                <c:pt idx="182">
                  <c:v>17.100000000000001</c:v>
                </c:pt>
                <c:pt idx="183">
                  <c:v>17.100000000000001</c:v>
                </c:pt>
                <c:pt idx="184">
                  <c:v>16.2</c:v>
                </c:pt>
                <c:pt idx="185">
                  <c:v>18.2</c:v>
                </c:pt>
                <c:pt idx="186">
                  <c:v>17.8</c:v>
                </c:pt>
                <c:pt idx="187">
                  <c:v>19.2</c:v>
                </c:pt>
                <c:pt idx="188">
                  <c:v>19.399999999999999</c:v>
                </c:pt>
                <c:pt idx="189">
                  <c:v>18.8</c:v>
                </c:pt>
                <c:pt idx="190">
                  <c:v>18.5</c:v>
                </c:pt>
                <c:pt idx="191">
                  <c:v>16.399999999999999</c:v>
                </c:pt>
                <c:pt idx="192">
                  <c:v>16.7</c:v>
                </c:pt>
                <c:pt idx="193">
                  <c:v>16.8</c:v>
                </c:pt>
                <c:pt idx="194">
                  <c:v>18</c:v>
                </c:pt>
                <c:pt idx="195">
                  <c:v>17.5</c:v>
                </c:pt>
                <c:pt idx="196">
                  <c:v>16.899999999999999</c:v>
                </c:pt>
                <c:pt idx="197">
                  <c:v>16.5</c:v>
                </c:pt>
                <c:pt idx="198">
                  <c:v>17.3</c:v>
                </c:pt>
                <c:pt idx="199">
                  <c:v>17.2</c:v>
                </c:pt>
                <c:pt idx="200">
                  <c:v>17.399999999999999</c:v>
                </c:pt>
                <c:pt idx="201">
                  <c:v>17.899999999999999</c:v>
                </c:pt>
                <c:pt idx="202">
                  <c:v>18.7</c:v>
                </c:pt>
                <c:pt idx="203">
                  <c:v>17.8</c:v>
                </c:pt>
                <c:pt idx="204">
                  <c:v>17.8</c:v>
                </c:pt>
                <c:pt idx="205">
                  <c:v>17.600000000000001</c:v>
                </c:pt>
                <c:pt idx="206">
                  <c:v>17.600000000000001</c:v>
                </c:pt>
                <c:pt idx="207">
                  <c:v>16.100000000000001</c:v>
                </c:pt>
                <c:pt idx="208">
                  <c:v>16.8</c:v>
                </c:pt>
                <c:pt idx="209">
                  <c:v>19</c:v>
                </c:pt>
                <c:pt idx="210">
                  <c:v>20.9</c:v>
                </c:pt>
                <c:pt idx="211">
                  <c:v>20.2</c:v>
                </c:pt>
                <c:pt idx="212">
                  <c:v>18.5</c:v>
                </c:pt>
                <c:pt idx="213">
                  <c:v>18</c:v>
                </c:pt>
                <c:pt idx="214">
                  <c:v>18.7</c:v>
                </c:pt>
                <c:pt idx="215">
                  <c:v>18.7</c:v>
                </c:pt>
                <c:pt idx="216">
                  <c:v>18.2</c:v>
                </c:pt>
                <c:pt idx="217">
                  <c:v>17.3</c:v>
                </c:pt>
                <c:pt idx="218">
                  <c:v>17.3</c:v>
                </c:pt>
                <c:pt idx="219">
                  <c:v>18.899999999999999</c:v>
                </c:pt>
                <c:pt idx="220">
                  <c:v>18.8</c:v>
                </c:pt>
                <c:pt idx="221">
                  <c:v>19.5</c:v>
                </c:pt>
                <c:pt idx="222">
                  <c:v>18.399999999999999</c:v>
                </c:pt>
                <c:pt idx="223">
                  <c:v>18.899999999999999</c:v>
                </c:pt>
                <c:pt idx="224">
                  <c:v>18.399999999999999</c:v>
                </c:pt>
                <c:pt idx="225">
                  <c:v>19.100000000000001</c:v>
                </c:pt>
                <c:pt idx="226">
                  <c:v>18.8</c:v>
                </c:pt>
                <c:pt idx="227">
                  <c:v>19.399999999999999</c:v>
                </c:pt>
                <c:pt idx="228">
                  <c:v>18.2</c:v>
                </c:pt>
                <c:pt idx="229">
                  <c:v>16.899999999999999</c:v>
                </c:pt>
                <c:pt idx="230">
                  <c:v>16.100000000000001</c:v>
                </c:pt>
                <c:pt idx="231">
                  <c:v>16.2</c:v>
                </c:pt>
                <c:pt idx="232">
                  <c:v>17</c:v>
                </c:pt>
              </c:numCache>
            </c:numRef>
          </c:val>
          <c:smooth val="0"/>
          <c:extLst>
            <c:ext xmlns:c16="http://schemas.microsoft.com/office/drawing/2014/chart" uri="{C3380CC4-5D6E-409C-BE32-E72D297353CC}">
              <c16:uniqueId val="{00000000-5479-4F84-AA99-BB979AE05C51}"/>
            </c:ext>
          </c:extLst>
        </c:ser>
        <c:ser>
          <c:idx val="4"/>
          <c:order val="4"/>
          <c:tx>
            <c:strRef>
              <c:f>Sheet1!$F$1</c:f>
              <c:strCache>
                <c:ptCount val="1"/>
                <c:pt idx="0">
                  <c:v>D</c:v>
                </c:pt>
              </c:strCache>
            </c:strRef>
          </c:tx>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Sheet1!$F$2:$F$234</c:f>
              <c:numCache>
                <c:formatCode>General</c:formatCode>
                <c:ptCount val="233"/>
                <c:pt idx="0">
                  <c:v>36</c:v>
                </c:pt>
                <c:pt idx="1">
                  <c:v>34.6</c:v>
                </c:pt>
                <c:pt idx="2">
                  <c:v>33.200000000000003</c:v>
                </c:pt>
                <c:pt idx="3">
                  <c:v>33.799999999999997</c:v>
                </c:pt>
                <c:pt idx="4">
                  <c:v>36.1</c:v>
                </c:pt>
                <c:pt idx="5">
                  <c:v>34.700000000000003</c:v>
                </c:pt>
                <c:pt idx="6">
                  <c:v>32</c:v>
                </c:pt>
                <c:pt idx="7">
                  <c:v>34.1</c:v>
                </c:pt>
                <c:pt idx="8">
                  <c:v>37</c:v>
                </c:pt>
                <c:pt idx="9">
                  <c:v>38.799999999999997</c:v>
                </c:pt>
                <c:pt idx="10">
                  <c:v>35</c:v>
                </c:pt>
                <c:pt idx="11">
                  <c:v>32.4</c:v>
                </c:pt>
                <c:pt idx="12">
                  <c:v>33.1</c:v>
                </c:pt>
                <c:pt idx="13">
                  <c:v>34.200000000000003</c:v>
                </c:pt>
                <c:pt idx="14">
                  <c:v>32.799999999999997</c:v>
                </c:pt>
                <c:pt idx="15">
                  <c:v>29.8</c:v>
                </c:pt>
                <c:pt idx="16">
                  <c:v>28.8</c:v>
                </c:pt>
                <c:pt idx="17">
                  <c:v>32.1</c:v>
                </c:pt>
                <c:pt idx="18">
                  <c:v>33.9</c:v>
                </c:pt>
                <c:pt idx="19">
                  <c:v>33.700000000000003</c:v>
                </c:pt>
                <c:pt idx="20">
                  <c:v>32.4</c:v>
                </c:pt>
                <c:pt idx="21">
                  <c:v>33</c:v>
                </c:pt>
                <c:pt idx="22">
                  <c:v>30</c:v>
                </c:pt>
                <c:pt idx="23">
                  <c:v>29.7</c:v>
                </c:pt>
                <c:pt idx="24">
                  <c:v>24</c:v>
                </c:pt>
                <c:pt idx="25">
                  <c:v>30.4</c:v>
                </c:pt>
                <c:pt idx="26">
                  <c:v>29.6</c:v>
                </c:pt>
                <c:pt idx="27">
                  <c:v>31.6</c:v>
                </c:pt>
                <c:pt idx="28">
                  <c:v>30.2</c:v>
                </c:pt>
                <c:pt idx="29">
                  <c:v>30.2</c:v>
                </c:pt>
                <c:pt idx="30">
                  <c:v>30.9</c:v>
                </c:pt>
                <c:pt idx="31">
                  <c:v>29.5</c:v>
                </c:pt>
                <c:pt idx="32">
                  <c:v>29.3</c:v>
                </c:pt>
                <c:pt idx="33">
                  <c:v>27.7</c:v>
                </c:pt>
                <c:pt idx="34">
                  <c:v>26.5</c:v>
                </c:pt>
                <c:pt idx="35">
                  <c:v>26.4</c:v>
                </c:pt>
                <c:pt idx="36">
                  <c:v>28.9</c:v>
                </c:pt>
                <c:pt idx="37">
                  <c:v>30.1</c:v>
                </c:pt>
                <c:pt idx="38">
                  <c:v>29.7</c:v>
                </c:pt>
                <c:pt idx="39">
                  <c:v>25.7</c:v>
                </c:pt>
                <c:pt idx="40">
                  <c:v>26.4</c:v>
                </c:pt>
                <c:pt idx="41">
                  <c:v>28.2</c:v>
                </c:pt>
                <c:pt idx="42">
                  <c:v>28.7</c:v>
                </c:pt>
                <c:pt idx="43">
                  <c:v>28.2</c:v>
                </c:pt>
                <c:pt idx="44">
                  <c:v>28.7</c:v>
                </c:pt>
                <c:pt idx="45">
                  <c:v>29.7</c:v>
                </c:pt>
                <c:pt idx="46">
                  <c:v>30.7</c:v>
                </c:pt>
                <c:pt idx="47">
                  <c:v>28.5</c:v>
                </c:pt>
                <c:pt idx="48">
                  <c:v>29.7</c:v>
                </c:pt>
                <c:pt idx="49">
                  <c:v>29.2</c:v>
                </c:pt>
                <c:pt idx="50">
                  <c:v>26.8</c:v>
                </c:pt>
                <c:pt idx="51">
                  <c:v>25.8</c:v>
                </c:pt>
                <c:pt idx="52">
                  <c:v>25.7</c:v>
                </c:pt>
                <c:pt idx="53">
                  <c:v>28.3</c:v>
                </c:pt>
                <c:pt idx="54">
                  <c:v>28.6</c:v>
                </c:pt>
                <c:pt idx="55">
                  <c:v>28.8</c:v>
                </c:pt>
                <c:pt idx="56">
                  <c:v>31.3</c:v>
                </c:pt>
                <c:pt idx="57">
                  <c:v>30.1</c:v>
                </c:pt>
                <c:pt idx="58">
                  <c:v>30.7</c:v>
                </c:pt>
                <c:pt idx="59">
                  <c:v>29.1</c:v>
                </c:pt>
                <c:pt idx="60">
                  <c:v>29.2</c:v>
                </c:pt>
                <c:pt idx="61">
                  <c:v>28.9</c:v>
                </c:pt>
                <c:pt idx="62">
                  <c:v>29.1</c:v>
                </c:pt>
                <c:pt idx="63">
                  <c:v>29.7</c:v>
                </c:pt>
                <c:pt idx="64">
                  <c:v>29</c:v>
                </c:pt>
                <c:pt idx="65">
                  <c:v>28.2</c:v>
                </c:pt>
                <c:pt idx="66">
                  <c:v>27.8</c:v>
                </c:pt>
                <c:pt idx="67">
                  <c:v>27.2</c:v>
                </c:pt>
                <c:pt idx="68">
                  <c:v>28.1</c:v>
                </c:pt>
                <c:pt idx="69">
                  <c:v>27.7</c:v>
                </c:pt>
                <c:pt idx="70">
                  <c:v>29.1</c:v>
                </c:pt>
                <c:pt idx="71">
                  <c:v>29.9</c:v>
                </c:pt>
                <c:pt idx="72">
                  <c:v>30.2</c:v>
                </c:pt>
                <c:pt idx="73">
                  <c:v>27.9</c:v>
                </c:pt>
                <c:pt idx="74">
                  <c:v>25.1</c:v>
                </c:pt>
                <c:pt idx="75">
                  <c:v>25.1</c:v>
                </c:pt>
                <c:pt idx="76">
                  <c:v>27.2</c:v>
                </c:pt>
                <c:pt idx="77">
                  <c:v>26.9</c:v>
                </c:pt>
                <c:pt idx="78">
                  <c:v>27.5</c:v>
                </c:pt>
                <c:pt idx="79">
                  <c:v>27</c:v>
                </c:pt>
                <c:pt idx="80">
                  <c:v>28</c:v>
                </c:pt>
                <c:pt idx="81">
                  <c:v>26.7</c:v>
                </c:pt>
                <c:pt idx="82">
                  <c:v>25.8</c:v>
                </c:pt>
                <c:pt idx="83">
                  <c:v>27.8</c:v>
                </c:pt>
                <c:pt idx="84">
                  <c:v>26.9</c:v>
                </c:pt>
                <c:pt idx="85">
                  <c:v>27.1</c:v>
                </c:pt>
                <c:pt idx="86">
                  <c:v>23.5</c:v>
                </c:pt>
                <c:pt idx="87">
                  <c:v>25.5</c:v>
                </c:pt>
                <c:pt idx="88">
                  <c:v>25.6</c:v>
                </c:pt>
                <c:pt idx="89">
                  <c:v>24.6</c:v>
                </c:pt>
                <c:pt idx="90">
                  <c:v>24.2</c:v>
                </c:pt>
                <c:pt idx="91">
                  <c:v>23.2</c:v>
                </c:pt>
                <c:pt idx="92">
                  <c:v>25.4</c:v>
                </c:pt>
                <c:pt idx="93">
                  <c:v>24.6</c:v>
                </c:pt>
                <c:pt idx="94">
                  <c:v>26.1</c:v>
                </c:pt>
                <c:pt idx="95">
                  <c:v>26.4</c:v>
                </c:pt>
                <c:pt idx="96">
                  <c:v>25.2</c:v>
                </c:pt>
                <c:pt idx="97">
                  <c:v>26.5</c:v>
                </c:pt>
                <c:pt idx="98">
                  <c:v>27.8</c:v>
                </c:pt>
                <c:pt idx="99">
                  <c:v>29.7</c:v>
                </c:pt>
                <c:pt idx="100">
                  <c:v>28.2</c:v>
                </c:pt>
                <c:pt idx="101">
                  <c:v>26</c:v>
                </c:pt>
                <c:pt idx="102">
                  <c:v>27.3</c:v>
                </c:pt>
                <c:pt idx="103">
                  <c:v>26.2</c:v>
                </c:pt>
                <c:pt idx="104">
                  <c:v>28.4</c:v>
                </c:pt>
                <c:pt idx="105">
                  <c:v>25.7</c:v>
                </c:pt>
                <c:pt idx="106">
                  <c:v>24.7</c:v>
                </c:pt>
                <c:pt idx="107">
                  <c:v>24.6</c:v>
                </c:pt>
                <c:pt idx="108">
                  <c:v>25.3</c:v>
                </c:pt>
                <c:pt idx="109">
                  <c:v>28.6</c:v>
                </c:pt>
                <c:pt idx="110">
                  <c:v>27.3</c:v>
                </c:pt>
                <c:pt idx="111">
                  <c:v>26.7</c:v>
                </c:pt>
                <c:pt idx="112">
                  <c:v>25.8</c:v>
                </c:pt>
                <c:pt idx="113">
                  <c:v>24.3</c:v>
                </c:pt>
                <c:pt idx="114">
                  <c:v>24.7</c:v>
                </c:pt>
                <c:pt idx="115">
                  <c:v>23.1</c:v>
                </c:pt>
                <c:pt idx="116">
                  <c:v>24</c:v>
                </c:pt>
                <c:pt idx="117">
                  <c:v>22.7</c:v>
                </c:pt>
                <c:pt idx="118">
                  <c:v>22.1</c:v>
                </c:pt>
                <c:pt idx="119">
                  <c:v>20</c:v>
                </c:pt>
                <c:pt idx="120">
                  <c:v>20.100000000000001</c:v>
                </c:pt>
                <c:pt idx="121">
                  <c:v>18.7</c:v>
                </c:pt>
                <c:pt idx="122">
                  <c:v>20.5</c:v>
                </c:pt>
                <c:pt idx="123">
                  <c:v>22.8</c:v>
                </c:pt>
                <c:pt idx="124">
                  <c:v>25.1</c:v>
                </c:pt>
                <c:pt idx="125">
                  <c:v>27</c:v>
                </c:pt>
                <c:pt idx="126">
                  <c:v>26.8</c:v>
                </c:pt>
                <c:pt idx="127">
                  <c:v>26.3</c:v>
                </c:pt>
                <c:pt idx="128">
                  <c:v>25.1</c:v>
                </c:pt>
                <c:pt idx="129">
                  <c:v>22.8</c:v>
                </c:pt>
                <c:pt idx="130">
                  <c:v>23.4</c:v>
                </c:pt>
                <c:pt idx="131">
                  <c:v>24.8</c:v>
                </c:pt>
                <c:pt idx="132">
                  <c:v>26.2</c:v>
                </c:pt>
                <c:pt idx="133">
                  <c:v>26.9</c:v>
                </c:pt>
                <c:pt idx="134">
                  <c:v>25.1</c:v>
                </c:pt>
                <c:pt idx="135">
                  <c:v>25.2</c:v>
                </c:pt>
                <c:pt idx="136">
                  <c:v>25.3</c:v>
                </c:pt>
                <c:pt idx="137">
                  <c:v>27</c:v>
                </c:pt>
                <c:pt idx="138">
                  <c:v>29.3</c:v>
                </c:pt>
                <c:pt idx="139">
                  <c:v>27.9</c:v>
                </c:pt>
                <c:pt idx="140">
                  <c:v>25.8</c:v>
                </c:pt>
                <c:pt idx="141">
                  <c:v>23.5</c:v>
                </c:pt>
                <c:pt idx="142">
                  <c:v>23.8</c:v>
                </c:pt>
                <c:pt idx="143">
                  <c:v>24.8</c:v>
                </c:pt>
                <c:pt idx="144">
                  <c:v>25.3</c:v>
                </c:pt>
                <c:pt idx="145">
                  <c:v>24.5</c:v>
                </c:pt>
                <c:pt idx="146">
                  <c:v>24</c:v>
                </c:pt>
                <c:pt idx="147">
                  <c:v>23.8</c:v>
                </c:pt>
                <c:pt idx="148">
                  <c:v>24.5</c:v>
                </c:pt>
                <c:pt idx="149">
                  <c:v>24.9</c:v>
                </c:pt>
                <c:pt idx="150">
                  <c:v>24.2</c:v>
                </c:pt>
                <c:pt idx="151">
                  <c:v>23.9</c:v>
                </c:pt>
                <c:pt idx="152">
                  <c:v>24.7</c:v>
                </c:pt>
                <c:pt idx="153">
                  <c:v>25.4</c:v>
                </c:pt>
                <c:pt idx="154">
                  <c:v>26.3</c:v>
                </c:pt>
                <c:pt idx="155">
                  <c:v>24</c:v>
                </c:pt>
                <c:pt idx="156">
                  <c:v>23.4</c:v>
                </c:pt>
                <c:pt idx="157">
                  <c:v>22.5</c:v>
                </c:pt>
                <c:pt idx="158">
                  <c:v>23.2</c:v>
                </c:pt>
                <c:pt idx="159">
                  <c:v>23.9</c:v>
                </c:pt>
                <c:pt idx="160">
                  <c:v>24.1</c:v>
                </c:pt>
                <c:pt idx="161">
                  <c:v>24.9</c:v>
                </c:pt>
                <c:pt idx="162">
                  <c:v>25.1</c:v>
                </c:pt>
                <c:pt idx="163">
                  <c:v>25.1</c:v>
                </c:pt>
                <c:pt idx="164">
                  <c:v>24.3</c:v>
                </c:pt>
                <c:pt idx="165">
                  <c:v>23.8</c:v>
                </c:pt>
                <c:pt idx="166">
                  <c:v>23.5</c:v>
                </c:pt>
                <c:pt idx="167">
                  <c:v>21.3</c:v>
                </c:pt>
                <c:pt idx="168">
                  <c:v>21</c:v>
                </c:pt>
                <c:pt idx="169">
                  <c:v>20</c:v>
                </c:pt>
                <c:pt idx="170">
                  <c:v>20.5</c:v>
                </c:pt>
                <c:pt idx="171">
                  <c:v>22.6</c:v>
                </c:pt>
                <c:pt idx="172">
                  <c:v>23</c:v>
                </c:pt>
                <c:pt idx="173">
                  <c:v>25.2</c:v>
                </c:pt>
                <c:pt idx="174">
                  <c:v>23.6</c:v>
                </c:pt>
                <c:pt idx="175">
                  <c:v>21.8</c:v>
                </c:pt>
                <c:pt idx="176">
                  <c:v>19.8</c:v>
                </c:pt>
                <c:pt idx="177">
                  <c:v>17.899999999999999</c:v>
                </c:pt>
                <c:pt idx="178">
                  <c:v>17.8</c:v>
                </c:pt>
                <c:pt idx="179">
                  <c:v>18.7</c:v>
                </c:pt>
                <c:pt idx="180">
                  <c:v>16.7</c:v>
                </c:pt>
                <c:pt idx="181">
                  <c:v>20</c:v>
                </c:pt>
                <c:pt idx="182">
                  <c:v>21</c:v>
                </c:pt>
                <c:pt idx="183">
                  <c:v>25</c:v>
                </c:pt>
                <c:pt idx="184">
                  <c:v>23</c:v>
                </c:pt>
                <c:pt idx="185">
                  <c:v>20.8</c:v>
                </c:pt>
                <c:pt idx="186">
                  <c:v>19</c:v>
                </c:pt>
                <c:pt idx="187">
                  <c:v>20.3</c:v>
                </c:pt>
                <c:pt idx="188">
                  <c:v>21.8</c:v>
                </c:pt>
                <c:pt idx="189">
                  <c:v>24</c:v>
                </c:pt>
                <c:pt idx="190">
                  <c:v>22.1</c:v>
                </c:pt>
                <c:pt idx="191">
                  <c:v>18.5</c:v>
                </c:pt>
                <c:pt idx="192">
                  <c:v>16.600000000000001</c:v>
                </c:pt>
                <c:pt idx="193">
                  <c:v>15</c:v>
                </c:pt>
                <c:pt idx="194">
                  <c:v>16.899999999999999</c:v>
                </c:pt>
                <c:pt idx="195">
                  <c:v>17.100000000000001</c:v>
                </c:pt>
                <c:pt idx="196">
                  <c:v>18.7</c:v>
                </c:pt>
                <c:pt idx="197">
                  <c:v>18</c:v>
                </c:pt>
                <c:pt idx="198">
                  <c:v>17.399999999999999</c:v>
                </c:pt>
                <c:pt idx="199">
                  <c:v>21.1</c:v>
                </c:pt>
                <c:pt idx="200">
                  <c:v>24.5</c:v>
                </c:pt>
                <c:pt idx="201">
                  <c:v>24</c:v>
                </c:pt>
                <c:pt idx="202">
                  <c:v>20</c:v>
                </c:pt>
                <c:pt idx="203">
                  <c:v>17.399999999999999</c:v>
                </c:pt>
                <c:pt idx="204">
                  <c:v>18.399999999999999</c:v>
                </c:pt>
                <c:pt idx="205">
                  <c:v>16.5</c:v>
                </c:pt>
                <c:pt idx="206">
                  <c:v>19.7</c:v>
                </c:pt>
                <c:pt idx="207">
                  <c:v>18.899999999999999</c:v>
                </c:pt>
                <c:pt idx="208">
                  <c:v>20.2</c:v>
                </c:pt>
                <c:pt idx="209">
                  <c:v>18.8</c:v>
                </c:pt>
                <c:pt idx="210">
                  <c:v>21.9</c:v>
                </c:pt>
                <c:pt idx="211">
                  <c:v>23</c:v>
                </c:pt>
                <c:pt idx="212">
                  <c:v>23.2</c:v>
                </c:pt>
                <c:pt idx="213">
                  <c:v>18.7</c:v>
                </c:pt>
                <c:pt idx="214">
                  <c:v>17.3</c:v>
                </c:pt>
                <c:pt idx="215">
                  <c:v>15.4</c:v>
                </c:pt>
                <c:pt idx="216">
                  <c:v>18.5</c:v>
                </c:pt>
                <c:pt idx="217">
                  <c:v>21.4</c:v>
                </c:pt>
                <c:pt idx="218">
                  <c:v>21.6</c:v>
                </c:pt>
                <c:pt idx="219">
                  <c:v>20.7</c:v>
                </c:pt>
                <c:pt idx="220">
                  <c:v>17</c:v>
                </c:pt>
                <c:pt idx="221">
                  <c:v>18.2</c:v>
                </c:pt>
                <c:pt idx="222">
                  <c:v>16.7</c:v>
                </c:pt>
                <c:pt idx="223">
                  <c:v>19.5</c:v>
                </c:pt>
                <c:pt idx="224">
                  <c:v>17.600000000000001</c:v>
                </c:pt>
                <c:pt idx="225">
                  <c:v>19.7</c:v>
                </c:pt>
                <c:pt idx="226">
                  <c:v>18.399999999999999</c:v>
                </c:pt>
                <c:pt idx="227">
                  <c:v>18.7</c:v>
                </c:pt>
                <c:pt idx="228">
                  <c:v>17.100000000000001</c:v>
                </c:pt>
                <c:pt idx="229">
                  <c:v>16.899999999999999</c:v>
                </c:pt>
                <c:pt idx="230">
                  <c:v>17.5</c:v>
                </c:pt>
                <c:pt idx="231">
                  <c:v>18.399999999999999</c:v>
                </c:pt>
                <c:pt idx="232">
                  <c:v>23</c:v>
                </c:pt>
              </c:numCache>
            </c:numRef>
          </c:val>
          <c:smooth val="0"/>
          <c:extLst>
            <c:ext xmlns:c16="http://schemas.microsoft.com/office/drawing/2014/chart" uri="{C3380CC4-5D6E-409C-BE32-E72D297353CC}">
              <c16:uniqueId val="{00000001-5479-4F84-AA99-BB979AE05C51}"/>
            </c:ext>
          </c:extLst>
        </c:ser>
        <c:ser>
          <c:idx val="5"/>
          <c:order val="5"/>
          <c:tx>
            <c:strRef>
              <c:f>Sheet1!$G$1</c:f>
              <c:strCache>
                <c:ptCount val="1"/>
                <c:pt idx="0">
                  <c:v>E</c:v>
                </c:pt>
              </c:strCache>
            </c:strRef>
          </c:tx>
          <c:spPr>
            <a:ln>
              <a:solidFill>
                <a:srgbClr val="339966"/>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Sheet1!$G$2:$G$234</c:f>
              <c:numCache>
                <c:formatCode>General</c:formatCode>
                <c:ptCount val="233"/>
                <c:pt idx="0">
                  <c:v>33.299999999999997</c:v>
                </c:pt>
                <c:pt idx="1">
                  <c:v>34.799999999999997</c:v>
                </c:pt>
                <c:pt idx="2">
                  <c:v>36</c:v>
                </c:pt>
                <c:pt idx="3">
                  <c:v>37.799999999999997</c:v>
                </c:pt>
                <c:pt idx="4">
                  <c:v>37.6</c:v>
                </c:pt>
                <c:pt idx="5">
                  <c:v>36.799999999999997</c:v>
                </c:pt>
                <c:pt idx="6">
                  <c:v>37.1</c:v>
                </c:pt>
                <c:pt idx="7">
                  <c:v>38.799999999999997</c:v>
                </c:pt>
                <c:pt idx="8">
                  <c:v>37.9</c:v>
                </c:pt>
                <c:pt idx="9">
                  <c:v>37</c:v>
                </c:pt>
                <c:pt idx="10">
                  <c:v>35.799999999999997</c:v>
                </c:pt>
                <c:pt idx="11">
                  <c:v>37.5</c:v>
                </c:pt>
                <c:pt idx="12">
                  <c:v>39</c:v>
                </c:pt>
                <c:pt idx="13">
                  <c:v>38</c:v>
                </c:pt>
                <c:pt idx="14">
                  <c:v>35.6</c:v>
                </c:pt>
                <c:pt idx="15">
                  <c:v>34</c:v>
                </c:pt>
                <c:pt idx="16">
                  <c:v>34.6</c:v>
                </c:pt>
                <c:pt idx="17">
                  <c:v>34.5</c:v>
                </c:pt>
                <c:pt idx="18">
                  <c:v>33.799999999999997</c:v>
                </c:pt>
                <c:pt idx="19">
                  <c:v>32.6</c:v>
                </c:pt>
                <c:pt idx="20">
                  <c:v>34.6</c:v>
                </c:pt>
                <c:pt idx="21">
                  <c:v>35.1</c:v>
                </c:pt>
                <c:pt idx="22">
                  <c:v>36.6</c:v>
                </c:pt>
                <c:pt idx="23">
                  <c:v>36.200000000000003</c:v>
                </c:pt>
                <c:pt idx="24">
                  <c:v>38.799999999999997</c:v>
                </c:pt>
                <c:pt idx="25">
                  <c:v>40.5</c:v>
                </c:pt>
                <c:pt idx="26">
                  <c:v>39.6</c:v>
                </c:pt>
                <c:pt idx="27">
                  <c:v>35.1</c:v>
                </c:pt>
                <c:pt idx="28">
                  <c:v>33.299999999999997</c:v>
                </c:pt>
                <c:pt idx="29">
                  <c:v>31.8</c:v>
                </c:pt>
                <c:pt idx="30">
                  <c:v>32.6</c:v>
                </c:pt>
                <c:pt idx="31">
                  <c:v>34.1</c:v>
                </c:pt>
                <c:pt idx="32">
                  <c:v>36.5</c:v>
                </c:pt>
                <c:pt idx="33">
                  <c:v>38.799999999999997</c:v>
                </c:pt>
                <c:pt idx="34">
                  <c:v>37</c:v>
                </c:pt>
                <c:pt idx="35">
                  <c:v>36.5</c:v>
                </c:pt>
                <c:pt idx="36">
                  <c:v>36</c:v>
                </c:pt>
                <c:pt idx="37">
                  <c:v>36.299999999999997</c:v>
                </c:pt>
                <c:pt idx="38">
                  <c:v>36.799999999999997</c:v>
                </c:pt>
                <c:pt idx="39">
                  <c:v>36.799999999999997</c:v>
                </c:pt>
                <c:pt idx="40">
                  <c:v>37.1</c:v>
                </c:pt>
                <c:pt idx="41">
                  <c:v>35.299999999999997</c:v>
                </c:pt>
                <c:pt idx="42">
                  <c:v>35.299999999999997</c:v>
                </c:pt>
                <c:pt idx="43">
                  <c:v>35.700000000000003</c:v>
                </c:pt>
                <c:pt idx="44">
                  <c:v>34.6</c:v>
                </c:pt>
                <c:pt idx="45">
                  <c:v>35.4</c:v>
                </c:pt>
                <c:pt idx="46">
                  <c:v>37.299999999999997</c:v>
                </c:pt>
                <c:pt idx="47">
                  <c:v>39.6</c:v>
                </c:pt>
                <c:pt idx="48">
                  <c:v>38.6</c:v>
                </c:pt>
                <c:pt idx="49">
                  <c:v>38.799999999999997</c:v>
                </c:pt>
                <c:pt idx="50">
                  <c:v>36.6</c:v>
                </c:pt>
                <c:pt idx="51">
                  <c:v>35.799999999999997</c:v>
                </c:pt>
                <c:pt idx="52">
                  <c:v>34.200000000000003</c:v>
                </c:pt>
                <c:pt idx="53">
                  <c:v>35</c:v>
                </c:pt>
                <c:pt idx="54">
                  <c:v>35.6</c:v>
                </c:pt>
                <c:pt idx="55">
                  <c:v>34</c:v>
                </c:pt>
                <c:pt idx="56">
                  <c:v>35.5</c:v>
                </c:pt>
                <c:pt idx="57">
                  <c:v>35.700000000000003</c:v>
                </c:pt>
                <c:pt idx="58">
                  <c:v>37.1</c:v>
                </c:pt>
                <c:pt idx="59">
                  <c:v>35.9</c:v>
                </c:pt>
                <c:pt idx="60">
                  <c:v>35.1</c:v>
                </c:pt>
                <c:pt idx="61">
                  <c:v>35.1</c:v>
                </c:pt>
                <c:pt idx="62">
                  <c:v>35.6</c:v>
                </c:pt>
                <c:pt idx="63">
                  <c:v>35.799999999999997</c:v>
                </c:pt>
                <c:pt idx="64">
                  <c:v>35.4</c:v>
                </c:pt>
                <c:pt idx="65">
                  <c:v>33.4</c:v>
                </c:pt>
                <c:pt idx="66">
                  <c:v>35.299999999999997</c:v>
                </c:pt>
                <c:pt idx="67">
                  <c:v>34.6</c:v>
                </c:pt>
                <c:pt idx="68">
                  <c:v>35.9</c:v>
                </c:pt>
                <c:pt idx="69">
                  <c:v>35</c:v>
                </c:pt>
                <c:pt idx="70">
                  <c:v>38</c:v>
                </c:pt>
                <c:pt idx="71">
                  <c:v>38.6</c:v>
                </c:pt>
                <c:pt idx="72">
                  <c:v>38.799999999999997</c:v>
                </c:pt>
                <c:pt idx="73">
                  <c:v>34.6</c:v>
                </c:pt>
                <c:pt idx="74">
                  <c:v>34.4</c:v>
                </c:pt>
                <c:pt idx="75">
                  <c:v>33.299999999999997</c:v>
                </c:pt>
                <c:pt idx="76">
                  <c:v>33.4</c:v>
                </c:pt>
                <c:pt idx="77">
                  <c:v>34.299999999999997</c:v>
                </c:pt>
                <c:pt idx="78">
                  <c:v>36.200000000000003</c:v>
                </c:pt>
                <c:pt idx="79">
                  <c:v>37.200000000000003</c:v>
                </c:pt>
                <c:pt idx="80">
                  <c:v>35.1</c:v>
                </c:pt>
                <c:pt idx="81">
                  <c:v>33.700000000000003</c:v>
                </c:pt>
                <c:pt idx="82">
                  <c:v>36.200000000000003</c:v>
                </c:pt>
                <c:pt idx="83">
                  <c:v>38.700000000000003</c:v>
                </c:pt>
                <c:pt idx="84">
                  <c:v>37.6</c:v>
                </c:pt>
                <c:pt idx="85">
                  <c:v>34.1</c:v>
                </c:pt>
                <c:pt idx="86">
                  <c:v>31.1</c:v>
                </c:pt>
                <c:pt idx="87">
                  <c:v>31.5</c:v>
                </c:pt>
                <c:pt idx="88">
                  <c:v>34.1</c:v>
                </c:pt>
                <c:pt idx="89">
                  <c:v>34</c:v>
                </c:pt>
                <c:pt idx="90">
                  <c:v>33.200000000000003</c:v>
                </c:pt>
                <c:pt idx="91">
                  <c:v>33.6</c:v>
                </c:pt>
                <c:pt idx="92">
                  <c:v>32.700000000000003</c:v>
                </c:pt>
                <c:pt idx="93">
                  <c:v>34</c:v>
                </c:pt>
                <c:pt idx="94">
                  <c:v>30.8</c:v>
                </c:pt>
                <c:pt idx="95">
                  <c:v>34.700000000000003</c:v>
                </c:pt>
                <c:pt idx="96">
                  <c:v>35.1</c:v>
                </c:pt>
                <c:pt idx="97">
                  <c:v>37.9</c:v>
                </c:pt>
                <c:pt idx="98">
                  <c:v>35.299999999999997</c:v>
                </c:pt>
                <c:pt idx="99">
                  <c:v>34.9</c:v>
                </c:pt>
                <c:pt idx="100">
                  <c:v>34.799999999999997</c:v>
                </c:pt>
                <c:pt idx="101">
                  <c:v>36</c:v>
                </c:pt>
                <c:pt idx="102">
                  <c:v>35.9</c:v>
                </c:pt>
                <c:pt idx="103">
                  <c:v>33.4</c:v>
                </c:pt>
                <c:pt idx="104">
                  <c:v>30.8</c:v>
                </c:pt>
                <c:pt idx="105">
                  <c:v>30</c:v>
                </c:pt>
                <c:pt idx="106">
                  <c:v>32.9</c:v>
                </c:pt>
                <c:pt idx="107">
                  <c:v>33.4</c:v>
                </c:pt>
                <c:pt idx="108">
                  <c:v>33.4</c:v>
                </c:pt>
                <c:pt idx="109">
                  <c:v>30.8</c:v>
                </c:pt>
                <c:pt idx="110">
                  <c:v>32.200000000000003</c:v>
                </c:pt>
                <c:pt idx="111">
                  <c:v>32.1</c:v>
                </c:pt>
                <c:pt idx="112">
                  <c:v>35.200000000000003</c:v>
                </c:pt>
                <c:pt idx="113">
                  <c:v>34.9</c:v>
                </c:pt>
                <c:pt idx="114">
                  <c:v>36.9</c:v>
                </c:pt>
                <c:pt idx="115">
                  <c:v>33.299999999999997</c:v>
                </c:pt>
                <c:pt idx="116">
                  <c:v>32.1</c:v>
                </c:pt>
                <c:pt idx="117">
                  <c:v>30</c:v>
                </c:pt>
                <c:pt idx="118">
                  <c:v>29.5</c:v>
                </c:pt>
                <c:pt idx="119">
                  <c:v>30.6</c:v>
                </c:pt>
                <c:pt idx="120">
                  <c:v>29.6</c:v>
                </c:pt>
                <c:pt idx="121">
                  <c:v>29.6</c:v>
                </c:pt>
                <c:pt idx="122">
                  <c:v>28.4</c:v>
                </c:pt>
                <c:pt idx="123">
                  <c:v>29.7</c:v>
                </c:pt>
                <c:pt idx="124">
                  <c:v>32.5</c:v>
                </c:pt>
                <c:pt idx="125">
                  <c:v>33.6</c:v>
                </c:pt>
                <c:pt idx="126">
                  <c:v>33.700000000000003</c:v>
                </c:pt>
                <c:pt idx="127">
                  <c:v>30.6</c:v>
                </c:pt>
                <c:pt idx="128">
                  <c:v>29.2</c:v>
                </c:pt>
                <c:pt idx="129">
                  <c:v>28.3</c:v>
                </c:pt>
                <c:pt idx="130">
                  <c:v>27.5</c:v>
                </c:pt>
                <c:pt idx="131">
                  <c:v>25.9</c:v>
                </c:pt>
                <c:pt idx="132">
                  <c:v>24.6</c:v>
                </c:pt>
                <c:pt idx="133">
                  <c:v>26.4</c:v>
                </c:pt>
                <c:pt idx="134">
                  <c:v>26.5</c:v>
                </c:pt>
                <c:pt idx="135">
                  <c:v>24.2</c:v>
                </c:pt>
                <c:pt idx="136">
                  <c:v>23.3</c:v>
                </c:pt>
                <c:pt idx="137">
                  <c:v>24.5</c:v>
                </c:pt>
                <c:pt idx="138">
                  <c:v>27.9</c:v>
                </c:pt>
                <c:pt idx="139">
                  <c:v>28.8</c:v>
                </c:pt>
                <c:pt idx="140">
                  <c:v>30.3</c:v>
                </c:pt>
                <c:pt idx="141">
                  <c:v>30.4</c:v>
                </c:pt>
                <c:pt idx="142">
                  <c:v>31.4</c:v>
                </c:pt>
                <c:pt idx="143">
                  <c:v>29.1</c:v>
                </c:pt>
                <c:pt idx="144">
                  <c:v>26.7</c:v>
                </c:pt>
                <c:pt idx="145">
                  <c:v>24.2</c:v>
                </c:pt>
                <c:pt idx="146">
                  <c:v>23.3</c:v>
                </c:pt>
                <c:pt idx="147">
                  <c:v>24.5</c:v>
                </c:pt>
                <c:pt idx="148">
                  <c:v>25.2</c:v>
                </c:pt>
                <c:pt idx="149">
                  <c:v>27.4</c:v>
                </c:pt>
                <c:pt idx="150">
                  <c:v>27.2</c:v>
                </c:pt>
                <c:pt idx="151">
                  <c:v>28.4</c:v>
                </c:pt>
                <c:pt idx="152">
                  <c:v>28.5</c:v>
                </c:pt>
                <c:pt idx="153">
                  <c:v>29</c:v>
                </c:pt>
                <c:pt idx="154">
                  <c:v>28.5</c:v>
                </c:pt>
                <c:pt idx="155">
                  <c:v>29</c:v>
                </c:pt>
                <c:pt idx="156">
                  <c:v>29.6</c:v>
                </c:pt>
                <c:pt idx="157">
                  <c:v>28.7</c:v>
                </c:pt>
                <c:pt idx="158">
                  <c:v>27.5</c:v>
                </c:pt>
                <c:pt idx="159">
                  <c:v>27</c:v>
                </c:pt>
                <c:pt idx="160">
                  <c:v>28.7</c:v>
                </c:pt>
                <c:pt idx="161">
                  <c:v>27.1</c:v>
                </c:pt>
                <c:pt idx="162">
                  <c:v>24.5</c:v>
                </c:pt>
                <c:pt idx="163">
                  <c:v>22.5</c:v>
                </c:pt>
                <c:pt idx="164">
                  <c:v>22.3</c:v>
                </c:pt>
                <c:pt idx="165">
                  <c:v>20.5</c:v>
                </c:pt>
                <c:pt idx="166">
                  <c:v>19.8</c:v>
                </c:pt>
                <c:pt idx="167">
                  <c:v>18.7</c:v>
                </c:pt>
                <c:pt idx="168">
                  <c:v>21</c:v>
                </c:pt>
                <c:pt idx="169">
                  <c:v>21.2</c:v>
                </c:pt>
                <c:pt idx="170">
                  <c:v>22.1</c:v>
                </c:pt>
                <c:pt idx="171">
                  <c:v>23.6</c:v>
                </c:pt>
                <c:pt idx="172">
                  <c:v>22.1</c:v>
                </c:pt>
                <c:pt idx="173">
                  <c:v>20</c:v>
                </c:pt>
                <c:pt idx="174">
                  <c:v>18.3</c:v>
                </c:pt>
                <c:pt idx="175">
                  <c:v>18.8</c:v>
                </c:pt>
                <c:pt idx="176">
                  <c:v>18</c:v>
                </c:pt>
                <c:pt idx="177">
                  <c:v>16.3</c:v>
                </c:pt>
                <c:pt idx="178">
                  <c:v>18.600000000000001</c:v>
                </c:pt>
                <c:pt idx="179">
                  <c:v>22.2</c:v>
                </c:pt>
                <c:pt idx="180">
                  <c:v>25.2</c:v>
                </c:pt>
                <c:pt idx="181">
                  <c:v>22.7</c:v>
                </c:pt>
                <c:pt idx="182">
                  <c:v>19.8</c:v>
                </c:pt>
                <c:pt idx="183">
                  <c:v>18.399999999999999</c:v>
                </c:pt>
                <c:pt idx="184">
                  <c:v>18.600000000000001</c:v>
                </c:pt>
                <c:pt idx="185">
                  <c:v>22.2</c:v>
                </c:pt>
                <c:pt idx="186">
                  <c:v>21.9</c:v>
                </c:pt>
                <c:pt idx="187">
                  <c:v>23.9</c:v>
                </c:pt>
                <c:pt idx="188">
                  <c:v>24.6</c:v>
                </c:pt>
                <c:pt idx="189">
                  <c:v>26.7</c:v>
                </c:pt>
                <c:pt idx="190">
                  <c:v>30.5</c:v>
                </c:pt>
                <c:pt idx="191">
                  <c:v>27.7</c:v>
                </c:pt>
                <c:pt idx="192">
                  <c:v>27.3</c:v>
                </c:pt>
                <c:pt idx="193">
                  <c:v>24</c:v>
                </c:pt>
                <c:pt idx="194">
                  <c:v>24.2</c:v>
                </c:pt>
                <c:pt idx="195">
                  <c:v>23.9</c:v>
                </c:pt>
                <c:pt idx="196">
                  <c:v>21.9</c:v>
                </c:pt>
                <c:pt idx="197">
                  <c:v>22.6</c:v>
                </c:pt>
                <c:pt idx="198">
                  <c:v>23.6</c:v>
                </c:pt>
                <c:pt idx="199">
                  <c:v>25.5</c:v>
                </c:pt>
                <c:pt idx="200">
                  <c:v>25</c:v>
                </c:pt>
                <c:pt idx="201">
                  <c:v>22.4</c:v>
                </c:pt>
                <c:pt idx="202">
                  <c:v>21.5</c:v>
                </c:pt>
                <c:pt idx="203">
                  <c:v>21.4</c:v>
                </c:pt>
                <c:pt idx="204">
                  <c:v>21.9</c:v>
                </c:pt>
                <c:pt idx="205">
                  <c:v>22.5</c:v>
                </c:pt>
                <c:pt idx="206">
                  <c:v>24.1</c:v>
                </c:pt>
                <c:pt idx="207">
                  <c:v>24.7</c:v>
                </c:pt>
                <c:pt idx="208">
                  <c:v>25.5</c:v>
                </c:pt>
                <c:pt idx="209">
                  <c:v>23.6</c:v>
                </c:pt>
                <c:pt idx="210">
                  <c:v>22.2</c:v>
                </c:pt>
                <c:pt idx="211">
                  <c:v>19.5</c:v>
                </c:pt>
                <c:pt idx="212">
                  <c:v>20.399999999999999</c:v>
                </c:pt>
                <c:pt idx="213">
                  <c:v>22.4</c:v>
                </c:pt>
                <c:pt idx="214">
                  <c:v>21.5</c:v>
                </c:pt>
                <c:pt idx="215">
                  <c:v>21</c:v>
                </c:pt>
                <c:pt idx="216">
                  <c:v>20.8</c:v>
                </c:pt>
                <c:pt idx="217">
                  <c:v>23.9</c:v>
                </c:pt>
                <c:pt idx="218">
                  <c:v>25.6</c:v>
                </c:pt>
                <c:pt idx="219">
                  <c:v>26</c:v>
                </c:pt>
                <c:pt idx="220">
                  <c:v>24.1</c:v>
                </c:pt>
                <c:pt idx="221">
                  <c:v>22.8</c:v>
                </c:pt>
                <c:pt idx="222">
                  <c:v>22.1</c:v>
                </c:pt>
                <c:pt idx="223">
                  <c:v>23.9</c:v>
                </c:pt>
                <c:pt idx="224">
                  <c:v>23.3</c:v>
                </c:pt>
                <c:pt idx="225">
                  <c:v>23.5</c:v>
                </c:pt>
                <c:pt idx="226">
                  <c:v>21.2</c:v>
                </c:pt>
                <c:pt idx="227">
                  <c:v>22.3</c:v>
                </c:pt>
                <c:pt idx="228">
                  <c:v>22.3</c:v>
                </c:pt>
                <c:pt idx="229">
                  <c:v>22.3</c:v>
                </c:pt>
                <c:pt idx="230">
                  <c:v>20.6</c:v>
                </c:pt>
                <c:pt idx="231">
                  <c:v>19.100000000000001</c:v>
                </c:pt>
                <c:pt idx="232">
                  <c:v>20.7</c:v>
                </c:pt>
              </c:numCache>
            </c:numRef>
          </c:val>
          <c:smooth val="0"/>
          <c:extLst>
            <c:ext xmlns:c16="http://schemas.microsoft.com/office/drawing/2014/chart" uri="{C3380CC4-5D6E-409C-BE32-E72D297353CC}">
              <c16:uniqueId val="{00000002-5479-4F84-AA99-BB979AE05C51}"/>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5"/>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983960338291049"/>
          <c:y val="0.49143154727513239"/>
          <c:w val="7.7176047438514625E-2"/>
          <c:h val="0.30586330467129313"/>
        </c:manualLayout>
      </c:layout>
      <c:overlay val="0"/>
      <c:txPr>
        <a:bodyPr/>
        <a:lstStyle/>
        <a:p>
          <a:pPr>
            <a:defRPr sz="11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4391780888500034"/>
          <c:h val="0.84192215816394278"/>
        </c:manualLayout>
      </c:layout>
      <c:lineChart>
        <c:grouping val="standard"/>
        <c:varyColors val="0"/>
        <c:ser>
          <c:idx val="0"/>
          <c:order val="0"/>
          <c:tx>
            <c:strRef>
              <c:f>Sheet1!$B$1</c:f>
              <c:strCache>
                <c:ptCount val="1"/>
                <c:pt idx="0">
                  <c:v>Cutting down</c:v>
                </c:pt>
              </c:strCache>
            </c:strRef>
          </c:tx>
          <c:spPr>
            <a:ln>
              <a:solidFill>
                <a:srgbClr val="25267E"/>
              </a:solidFill>
            </a:ln>
          </c:spPr>
          <c:marker>
            <c:symbol val="none"/>
          </c:marker>
          <c:cat>
            <c:numRef>
              <c:f>Sheet1!$A$2:$A$202</c:f>
              <c:numCache>
                <c:formatCode>mmm\-yy</c:formatCode>
                <c:ptCount val="201"/>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pt idx="197">
                  <c:v>46054</c:v>
                </c:pt>
                <c:pt idx="198">
                  <c:v>46082</c:v>
                </c:pt>
                <c:pt idx="199">
                  <c:v>46113</c:v>
                </c:pt>
                <c:pt idx="200">
                  <c:v>46143</c:v>
                </c:pt>
              </c:numCache>
            </c:numRef>
          </c:cat>
          <c:val>
            <c:numRef>
              <c:f>Sheet1!$B$2:$B$202</c:f>
              <c:numCache>
                <c:formatCode>0.0</c:formatCode>
                <c:ptCount val="201"/>
                <c:pt idx="0">
                  <c:v>56.063670422397507</c:v>
                </c:pt>
                <c:pt idx="1">
                  <c:v>54.924845005504473</c:v>
                </c:pt>
                <c:pt idx="2">
                  <c:v>53.89731595238419</c:v>
                </c:pt>
                <c:pt idx="3">
                  <c:v>52.781642780046127</c:v>
                </c:pt>
                <c:pt idx="4">
                  <c:v>53.146288631304202</c:v>
                </c:pt>
                <c:pt idx="5">
                  <c:v>54.686889376773401</c:v>
                </c:pt>
                <c:pt idx="6">
                  <c:v>54.638411660184538</c:v>
                </c:pt>
                <c:pt idx="7">
                  <c:v>54.674830521854744</c:v>
                </c:pt>
                <c:pt idx="8">
                  <c:v>54.708055389018483</c:v>
                </c:pt>
                <c:pt idx="9">
                  <c:v>55.223919425062711</c:v>
                </c:pt>
                <c:pt idx="10">
                  <c:v>55.392458593305086</c:v>
                </c:pt>
                <c:pt idx="11">
                  <c:v>53.418505759073213</c:v>
                </c:pt>
                <c:pt idx="12">
                  <c:v>52.399619346631319</c:v>
                </c:pt>
                <c:pt idx="13">
                  <c:v>50.493690273740036</c:v>
                </c:pt>
                <c:pt idx="14">
                  <c:v>50.058220002397512</c:v>
                </c:pt>
                <c:pt idx="15">
                  <c:v>48.500708491654372</c:v>
                </c:pt>
                <c:pt idx="16">
                  <c:v>48.972290866172671</c:v>
                </c:pt>
                <c:pt idx="17">
                  <c:v>49.462869040337893</c:v>
                </c:pt>
                <c:pt idx="18">
                  <c:v>52.32204778243878</c:v>
                </c:pt>
                <c:pt idx="19">
                  <c:v>52.089111741630347</c:v>
                </c:pt>
                <c:pt idx="20">
                  <c:v>52.36041468775219</c:v>
                </c:pt>
                <c:pt idx="21">
                  <c:v>50.867954290974659</c:v>
                </c:pt>
                <c:pt idx="22">
                  <c:v>51.270961190235816</c:v>
                </c:pt>
                <c:pt idx="23">
                  <c:v>50.781300473295666</c:v>
                </c:pt>
                <c:pt idx="24">
                  <c:v>50.283606695514784</c:v>
                </c:pt>
                <c:pt idx="25">
                  <c:v>48.902897789189659</c:v>
                </c:pt>
                <c:pt idx="26">
                  <c:v>50.432794330146486</c:v>
                </c:pt>
                <c:pt idx="27">
                  <c:v>51.636608551370962</c:v>
                </c:pt>
                <c:pt idx="28">
                  <c:v>53.123243841744944</c:v>
                </c:pt>
                <c:pt idx="29">
                  <c:v>53.456354512903431</c:v>
                </c:pt>
                <c:pt idx="30">
                  <c:v>55.584499019035867</c:v>
                </c:pt>
                <c:pt idx="31">
                  <c:v>55.338351899516205</c:v>
                </c:pt>
                <c:pt idx="32">
                  <c:v>55.571747391235498</c:v>
                </c:pt>
                <c:pt idx="33">
                  <c:v>53.331942425556221</c:v>
                </c:pt>
                <c:pt idx="34">
                  <c:v>54.975149409282075</c:v>
                </c:pt>
                <c:pt idx="35">
                  <c:v>50.886980704915565</c:v>
                </c:pt>
                <c:pt idx="36">
                  <c:v>46.798812000549056</c:v>
                </c:pt>
                <c:pt idx="37">
                  <c:v>46.634029523937897</c:v>
                </c:pt>
                <c:pt idx="38">
                  <c:v>46.469247047326803</c:v>
                </c:pt>
                <c:pt idx="39">
                  <c:v>48.9631470206578</c:v>
                </c:pt>
                <c:pt idx="40">
                  <c:v>51.457046993988797</c:v>
                </c:pt>
                <c:pt idx="41">
                  <c:v>53.339722930464021</c:v>
                </c:pt>
                <c:pt idx="42">
                  <c:v>55.2</c:v>
                </c:pt>
                <c:pt idx="43">
                  <c:v>53.1</c:v>
                </c:pt>
                <c:pt idx="44">
                  <c:v>52.2</c:v>
                </c:pt>
                <c:pt idx="45">
                  <c:v>50.578859151661987</c:v>
                </c:pt>
                <c:pt idx="46">
                  <c:v>50.362050660487547</c:v>
                </c:pt>
                <c:pt idx="47">
                  <c:v>50.014691415049562</c:v>
                </c:pt>
                <c:pt idx="48">
                  <c:v>51.84792373157623</c:v>
                </c:pt>
                <c:pt idx="49">
                  <c:v>50.733202301629177</c:v>
                </c:pt>
                <c:pt idx="50">
                  <c:v>51.720112019982288</c:v>
                </c:pt>
                <c:pt idx="51">
                  <c:v>50.221980167970493</c:v>
                </c:pt>
                <c:pt idx="52">
                  <c:v>50.624843414918189</c:v>
                </c:pt>
                <c:pt idx="53">
                  <c:v>49.16843987934007</c:v>
                </c:pt>
                <c:pt idx="54">
                  <c:v>49.343887929275638</c:v>
                </c:pt>
                <c:pt idx="55">
                  <c:v>49.156823015193332</c:v>
                </c:pt>
                <c:pt idx="56">
                  <c:v>46.572506658634715</c:v>
                </c:pt>
                <c:pt idx="57">
                  <c:v>46.606666666666662</c:v>
                </c:pt>
                <c:pt idx="58">
                  <c:v>47.493333333333332</c:v>
                </c:pt>
                <c:pt idx="59">
                  <c:v>50.663333333333334</c:v>
                </c:pt>
                <c:pt idx="60">
                  <c:v>49.263333333333343</c:v>
                </c:pt>
                <c:pt idx="61">
                  <c:v>48.110000000000007</c:v>
                </c:pt>
                <c:pt idx="62">
                  <c:v>44.800000000000004</c:v>
                </c:pt>
                <c:pt idx="63">
                  <c:v>44.466666666666669</c:v>
                </c:pt>
                <c:pt idx="64">
                  <c:v>44.04</c:v>
                </c:pt>
                <c:pt idx="65">
                  <c:v>43.573333333333331</c:v>
                </c:pt>
                <c:pt idx="66">
                  <c:v>46.54</c:v>
                </c:pt>
                <c:pt idx="67">
                  <c:v>45.973333333333329</c:v>
                </c:pt>
                <c:pt idx="68">
                  <c:v>44.946666666666665</c:v>
                </c:pt>
                <c:pt idx="69">
                  <c:v>45.04666666666666</c:v>
                </c:pt>
                <c:pt idx="70">
                  <c:v>46.383333333333326</c:v>
                </c:pt>
                <c:pt idx="71">
                  <c:v>47.773333333333333</c:v>
                </c:pt>
                <c:pt idx="72">
                  <c:v>48.176666666666655</c:v>
                </c:pt>
                <c:pt idx="73">
                  <c:v>48.72</c:v>
                </c:pt>
                <c:pt idx="74">
                  <c:v>51.523333333333333</c:v>
                </c:pt>
                <c:pt idx="75">
                  <c:v>48.420000000000009</c:v>
                </c:pt>
                <c:pt idx="76">
                  <c:v>46.336666666666673</c:v>
                </c:pt>
                <c:pt idx="77">
                  <c:v>44.613333333333337</c:v>
                </c:pt>
                <c:pt idx="78">
                  <c:v>43.543333333333329</c:v>
                </c:pt>
                <c:pt idx="79">
                  <c:v>45.226666666666667</c:v>
                </c:pt>
                <c:pt idx="80">
                  <c:v>46.133333333333333</c:v>
                </c:pt>
                <c:pt idx="81">
                  <c:v>47.136666666666663</c:v>
                </c:pt>
                <c:pt idx="82">
                  <c:v>46.526666666666671</c:v>
                </c:pt>
                <c:pt idx="83">
                  <c:v>43.983333333333327</c:v>
                </c:pt>
                <c:pt idx="84">
                  <c:v>45.03</c:v>
                </c:pt>
                <c:pt idx="85">
                  <c:v>43.21</c:v>
                </c:pt>
                <c:pt idx="86">
                  <c:v>45.883333333333333</c:v>
                </c:pt>
                <c:pt idx="87">
                  <c:v>43.346666666666664</c:v>
                </c:pt>
                <c:pt idx="88">
                  <c:v>47.223333333333329</c:v>
                </c:pt>
                <c:pt idx="89">
                  <c:v>47.843333333333327</c:v>
                </c:pt>
                <c:pt idx="90">
                  <c:v>47.186666666666667</c:v>
                </c:pt>
                <c:pt idx="91">
                  <c:v>45.110000000000007</c:v>
                </c:pt>
                <c:pt idx="92">
                  <c:v>45.68</c:v>
                </c:pt>
                <c:pt idx="93">
                  <c:v>49.483333333333327</c:v>
                </c:pt>
                <c:pt idx="94">
                  <c:v>48.463333333333331</c:v>
                </c:pt>
                <c:pt idx="95">
                  <c:v>45.806666666666665</c:v>
                </c:pt>
                <c:pt idx="96">
                  <c:v>43.396666666666668</c:v>
                </c:pt>
                <c:pt idx="97">
                  <c:v>44.556666666666665</c:v>
                </c:pt>
                <c:pt idx="98">
                  <c:v>44.916666666666664</c:v>
                </c:pt>
                <c:pt idx="99">
                  <c:v>48.516666666666673</c:v>
                </c:pt>
                <c:pt idx="100">
                  <c:v>47.699999999999996</c:v>
                </c:pt>
                <c:pt idx="101">
                  <c:v>49.423333333333325</c:v>
                </c:pt>
                <c:pt idx="102">
                  <c:v>49.473333333333336</c:v>
                </c:pt>
                <c:pt idx="103">
                  <c:v>50.903333333333336</c:v>
                </c:pt>
                <c:pt idx="104">
                  <c:v>49.650000000000006</c:v>
                </c:pt>
                <c:pt idx="105">
                  <c:v>46.666666666666664</c:v>
                </c:pt>
                <c:pt idx="106">
                  <c:v>44.433333333333337</c:v>
                </c:pt>
                <c:pt idx="107">
                  <c:v>42.533333333333339</c:v>
                </c:pt>
                <c:pt idx="108">
                  <c:v>43.376666666666665</c:v>
                </c:pt>
                <c:pt idx="109">
                  <c:v>46.076666666666675</c:v>
                </c:pt>
                <c:pt idx="110">
                  <c:v>47.143333333333338</c:v>
                </c:pt>
                <c:pt idx="111">
                  <c:v>49.933333333333337</c:v>
                </c:pt>
                <c:pt idx="112">
                  <c:v>48.666666666666664</c:v>
                </c:pt>
                <c:pt idx="113">
                  <c:v>49.29999999999999</c:v>
                </c:pt>
                <c:pt idx="114">
                  <c:v>43.833333333333336</c:v>
                </c:pt>
                <c:pt idx="115">
                  <c:v>43.166666666666664</c:v>
                </c:pt>
                <c:pt idx="116">
                  <c:v>41.286666666666669</c:v>
                </c:pt>
                <c:pt idx="117">
                  <c:v>44.413333333333334</c:v>
                </c:pt>
                <c:pt idx="118">
                  <c:v>48.556666666666665</c:v>
                </c:pt>
                <c:pt idx="119">
                  <c:v>48.316666666666663</c:v>
                </c:pt>
                <c:pt idx="120">
                  <c:v>47.456666666666671</c:v>
                </c:pt>
                <c:pt idx="121">
                  <c:v>43.013333333333328</c:v>
                </c:pt>
                <c:pt idx="122">
                  <c:v>46.483333333333327</c:v>
                </c:pt>
                <c:pt idx="123">
                  <c:v>49.796666666666674</c:v>
                </c:pt>
                <c:pt idx="124">
                  <c:v>49.536666666666669</c:v>
                </c:pt>
                <c:pt idx="125">
                  <c:v>47.75333333333333</c:v>
                </c:pt>
                <c:pt idx="126">
                  <c:v>43.760000000000005</c:v>
                </c:pt>
                <c:pt idx="127">
                  <c:v>50.8</c:v>
                </c:pt>
                <c:pt idx="128">
                  <c:v>53.5</c:v>
                </c:pt>
                <c:pt idx="129">
                  <c:v>54.16</c:v>
                </c:pt>
                <c:pt idx="130">
                  <c:v>51.83</c:v>
                </c:pt>
                <c:pt idx="131">
                  <c:v>51.67</c:v>
                </c:pt>
                <c:pt idx="132">
                  <c:v>51.640000000000008</c:v>
                </c:pt>
                <c:pt idx="133">
                  <c:v>53.360000000000007</c:v>
                </c:pt>
                <c:pt idx="134" formatCode="General">
                  <c:v>53.9</c:v>
                </c:pt>
                <c:pt idx="135" formatCode="General">
                  <c:v>51.2</c:v>
                </c:pt>
                <c:pt idx="136" formatCode="General">
                  <c:v>50.8</c:v>
                </c:pt>
                <c:pt idx="137" formatCode="General">
                  <c:v>51.7</c:v>
                </c:pt>
                <c:pt idx="138" formatCode="General">
                  <c:v>53.5</c:v>
                </c:pt>
                <c:pt idx="139" formatCode="General">
                  <c:v>53</c:v>
                </c:pt>
                <c:pt idx="140" formatCode="General">
                  <c:v>49</c:v>
                </c:pt>
                <c:pt idx="141" formatCode="General">
                  <c:v>49.3</c:v>
                </c:pt>
                <c:pt idx="142" formatCode="General">
                  <c:v>47.7</c:v>
                </c:pt>
                <c:pt idx="143" formatCode="General">
                  <c:v>51</c:v>
                </c:pt>
                <c:pt idx="144" formatCode="General">
                  <c:v>51.2</c:v>
                </c:pt>
                <c:pt idx="145" formatCode="General">
                  <c:v>53.2</c:v>
                </c:pt>
                <c:pt idx="146" formatCode="General">
                  <c:v>53.8</c:v>
                </c:pt>
                <c:pt idx="147" formatCode="General">
                  <c:v>53.5</c:v>
                </c:pt>
                <c:pt idx="148" formatCode="General">
                  <c:v>54.1</c:v>
                </c:pt>
                <c:pt idx="149" formatCode="General">
                  <c:v>53.5</c:v>
                </c:pt>
                <c:pt idx="150" formatCode="General">
                  <c:v>54.4</c:v>
                </c:pt>
                <c:pt idx="151" formatCode="General">
                  <c:v>55.8</c:v>
                </c:pt>
                <c:pt idx="152" formatCode="General">
                  <c:v>57.1</c:v>
                </c:pt>
                <c:pt idx="153" formatCode="General">
                  <c:v>57.4</c:v>
                </c:pt>
                <c:pt idx="154" formatCode="General">
                  <c:v>53.8</c:v>
                </c:pt>
                <c:pt idx="155" formatCode="General">
                  <c:v>52.9</c:v>
                </c:pt>
                <c:pt idx="156" formatCode="General">
                  <c:v>52.1</c:v>
                </c:pt>
                <c:pt idx="157" formatCode="General">
                  <c:v>55</c:v>
                </c:pt>
                <c:pt idx="158" formatCode="General">
                  <c:v>56.2</c:v>
                </c:pt>
                <c:pt idx="159" formatCode="General">
                  <c:v>53.8</c:v>
                </c:pt>
                <c:pt idx="160" formatCode="General">
                  <c:v>52.9</c:v>
                </c:pt>
                <c:pt idx="161" formatCode="General">
                  <c:v>49.5</c:v>
                </c:pt>
                <c:pt idx="162" formatCode="General">
                  <c:v>52.4</c:v>
                </c:pt>
                <c:pt idx="163" formatCode="General">
                  <c:v>53.6</c:v>
                </c:pt>
                <c:pt idx="164" formatCode="General">
                  <c:v>55.3</c:v>
                </c:pt>
                <c:pt idx="165" formatCode="General">
                  <c:v>55.9</c:v>
                </c:pt>
                <c:pt idx="166" formatCode="General">
                  <c:v>54</c:v>
                </c:pt>
                <c:pt idx="167" formatCode="General">
                  <c:v>53.4</c:v>
                </c:pt>
                <c:pt idx="168" formatCode="General">
                  <c:v>50.2</c:v>
                </c:pt>
                <c:pt idx="169" formatCode="General">
                  <c:v>50.9</c:v>
                </c:pt>
                <c:pt idx="170" formatCode="General">
                  <c:v>51.3</c:v>
                </c:pt>
                <c:pt idx="171" formatCode="General">
                  <c:v>51.7</c:v>
                </c:pt>
                <c:pt idx="172" formatCode="General">
                  <c:v>52.9</c:v>
                </c:pt>
                <c:pt idx="173" formatCode="General">
                  <c:v>52.6</c:v>
                </c:pt>
                <c:pt idx="174" formatCode="General">
                  <c:v>52.6</c:v>
                </c:pt>
                <c:pt idx="175" formatCode="General">
                  <c:v>53.6</c:v>
                </c:pt>
                <c:pt idx="176" formatCode="General">
                  <c:v>55.3</c:v>
                </c:pt>
                <c:pt idx="177" formatCode="General">
                  <c:v>56.8</c:v>
                </c:pt>
                <c:pt idx="178" formatCode="General">
                  <c:v>54.3</c:v>
                </c:pt>
                <c:pt idx="179" formatCode="General">
                  <c:v>52</c:v>
                </c:pt>
                <c:pt idx="180" formatCode="General">
                  <c:v>52.5</c:v>
                </c:pt>
                <c:pt idx="181" formatCode="General">
                  <c:v>53.3</c:v>
                </c:pt>
                <c:pt idx="182" formatCode="General">
                  <c:v>56.2</c:v>
                </c:pt>
                <c:pt idx="183" formatCode="General">
                  <c:v>55.3</c:v>
                </c:pt>
                <c:pt idx="184" formatCode="General">
                  <c:v>55.3</c:v>
                </c:pt>
                <c:pt idx="185" formatCode="General">
                  <c:v>53.6</c:v>
                </c:pt>
                <c:pt idx="186" formatCode="General">
                  <c:v>53.2</c:v>
                </c:pt>
                <c:pt idx="187" formatCode="General">
                  <c:v>51.2</c:v>
                </c:pt>
                <c:pt idx="188" formatCode="General">
                  <c:v>49.1</c:v>
                </c:pt>
                <c:pt idx="189" formatCode="General">
                  <c:v>50.9</c:v>
                </c:pt>
                <c:pt idx="190" formatCode="General">
                  <c:v>50.7</c:v>
                </c:pt>
                <c:pt idx="191" formatCode="General">
                  <c:v>50.3</c:v>
                </c:pt>
                <c:pt idx="192" formatCode="General">
                  <c:v>47.9</c:v>
                </c:pt>
                <c:pt idx="193" formatCode="General">
                  <c:v>51.2</c:v>
                </c:pt>
                <c:pt idx="194" formatCode="General">
                  <c:v>53.2</c:v>
                </c:pt>
                <c:pt idx="195" formatCode="General">
                  <c:v>53.6</c:v>
                </c:pt>
                <c:pt idx="196" formatCode="General">
                  <c:v>53.5</c:v>
                </c:pt>
                <c:pt idx="197" formatCode="General">
                  <c:v>51.4</c:v>
                </c:pt>
                <c:pt idx="198" formatCode="General">
                  <c:v>53.3</c:v>
                </c:pt>
                <c:pt idx="199" formatCode="General">
                  <c:v>50.7</c:v>
                </c:pt>
                <c:pt idx="200" formatCode="General">
                  <c:v>51</c:v>
                </c:pt>
              </c:numCache>
            </c:numRef>
          </c:val>
          <c:smooth val="0"/>
          <c:extLst>
            <c:ext xmlns:c16="http://schemas.microsoft.com/office/drawing/2014/chart" uri="{C3380CC4-5D6E-409C-BE32-E72D297353CC}">
              <c16:uniqueId val="{00000000-9F74-4A6C-A92F-9D23CFC60AC8}"/>
            </c:ext>
          </c:extLst>
        </c:ser>
        <c:ser>
          <c:idx val="1"/>
          <c:order val="1"/>
          <c:tx>
            <c:strRef>
              <c:f>Sheet1!$C$1</c:f>
              <c:strCache>
                <c:ptCount val="1"/>
                <c:pt idx="0">
                  <c:v>Using NRT to cut down</c:v>
                </c:pt>
              </c:strCache>
            </c:strRef>
          </c:tx>
          <c:spPr>
            <a:ln>
              <a:solidFill>
                <a:srgbClr val="156BB5"/>
              </a:solidFill>
            </a:ln>
          </c:spPr>
          <c:marker>
            <c:symbol val="none"/>
          </c:marker>
          <c:cat>
            <c:numRef>
              <c:f>Sheet1!$A$2:$A$202</c:f>
              <c:numCache>
                <c:formatCode>mmm\-yy</c:formatCode>
                <c:ptCount val="201"/>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pt idx="197">
                  <c:v>46054</c:v>
                </c:pt>
                <c:pt idx="198">
                  <c:v>46082</c:v>
                </c:pt>
                <c:pt idx="199">
                  <c:v>46113</c:v>
                </c:pt>
                <c:pt idx="200">
                  <c:v>46143</c:v>
                </c:pt>
              </c:numCache>
            </c:numRef>
          </c:cat>
          <c:val>
            <c:numRef>
              <c:f>Sheet1!$C$2:$C$202</c:f>
              <c:numCache>
                <c:formatCode>0.0</c:formatCode>
                <c:ptCount val="201"/>
                <c:pt idx="0">
                  <c:v>12.830597345311753</c:v>
                </c:pt>
                <c:pt idx="1">
                  <c:v>12.32169580705275</c:v>
                </c:pt>
                <c:pt idx="2">
                  <c:v>10.98223968112505</c:v>
                </c:pt>
                <c:pt idx="3">
                  <c:v>11.397508878414785</c:v>
                </c:pt>
                <c:pt idx="4">
                  <c:v>11.588807933164452</c:v>
                </c:pt>
                <c:pt idx="5">
                  <c:v>12.806753196041035</c:v>
                </c:pt>
                <c:pt idx="6">
                  <c:v>12.875209176308383</c:v>
                </c:pt>
                <c:pt idx="7">
                  <c:v>14.966445536354563</c:v>
                </c:pt>
                <c:pt idx="8">
                  <c:v>15.830506276528007</c:v>
                </c:pt>
                <c:pt idx="9">
                  <c:v>16.421823477700261</c:v>
                </c:pt>
                <c:pt idx="10">
                  <c:v>14.256862321700273</c:v>
                </c:pt>
                <c:pt idx="11">
                  <c:v>12.745562851908788</c:v>
                </c:pt>
                <c:pt idx="12">
                  <c:v>12.641908259716921</c:v>
                </c:pt>
                <c:pt idx="13">
                  <c:v>12.394938343377882</c:v>
                </c:pt>
                <c:pt idx="14">
                  <c:v>12.672336084602259</c:v>
                </c:pt>
                <c:pt idx="15">
                  <c:v>11.711012691594251</c:v>
                </c:pt>
                <c:pt idx="16">
                  <c:v>11.571984938764791</c:v>
                </c:pt>
                <c:pt idx="17">
                  <c:v>12.410774433962603</c:v>
                </c:pt>
                <c:pt idx="18">
                  <c:v>13.801280381244274</c:v>
                </c:pt>
                <c:pt idx="19">
                  <c:v>15.698432501864128</c:v>
                </c:pt>
                <c:pt idx="20">
                  <c:v>14.645288567884423</c:v>
                </c:pt>
                <c:pt idx="21">
                  <c:v>12.697231867812121</c:v>
                </c:pt>
                <c:pt idx="22">
                  <c:v>12.431502297064128</c:v>
                </c:pt>
                <c:pt idx="23">
                  <c:v>12.015670094117974</c:v>
                </c:pt>
                <c:pt idx="24">
                  <c:v>11.351298435936014</c:v>
                </c:pt>
                <c:pt idx="25">
                  <c:v>10.00663368156239</c:v>
                </c:pt>
                <c:pt idx="26">
                  <c:v>9.7215942884428497</c:v>
                </c:pt>
                <c:pt idx="27">
                  <c:v>11.200558195660482</c:v>
                </c:pt>
                <c:pt idx="28">
                  <c:v>10.881557842956449</c:v>
                </c:pt>
                <c:pt idx="29">
                  <c:v>9.8000040428616639</c:v>
                </c:pt>
                <c:pt idx="30">
                  <c:v>9.8808081624126114</c:v>
                </c:pt>
                <c:pt idx="31">
                  <c:v>10.109812020172797</c:v>
                </c:pt>
                <c:pt idx="32">
                  <c:v>12.020267279773407</c:v>
                </c:pt>
                <c:pt idx="33">
                  <c:v>10.44047379910187</c:v>
                </c:pt>
                <c:pt idx="34">
                  <c:v>9.9988483396614196</c:v>
                </c:pt>
                <c:pt idx="35">
                  <c:v>9.6509897652072283</c:v>
                </c:pt>
                <c:pt idx="36">
                  <c:v>9.3031311907530352</c:v>
                </c:pt>
                <c:pt idx="37">
                  <c:v>9.5948078607993281</c:v>
                </c:pt>
                <c:pt idx="38">
                  <c:v>9.8864845308456228</c:v>
                </c:pt>
                <c:pt idx="39">
                  <c:v>9.6876289477665019</c:v>
                </c:pt>
                <c:pt idx="40">
                  <c:v>9.4887733646873791</c:v>
                </c:pt>
                <c:pt idx="41">
                  <c:v>8.520338236847941</c:v>
                </c:pt>
                <c:pt idx="42">
                  <c:v>7.5</c:v>
                </c:pt>
                <c:pt idx="43">
                  <c:v>8.3000000000000007</c:v>
                </c:pt>
                <c:pt idx="44">
                  <c:v>10.1</c:v>
                </c:pt>
                <c:pt idx="45">
                  <c:v>10.163301721797714</c:v>
                </c:pt>
                <c:pt idx="46">
                  <c:v>10.698551435767678</c:v>
                </c:pt>
                <c:pt idx="47">
                  <c:v>10.164992357713125</c:v>
                </c:pt>
                <c:pt idx="48">
                  <c:v>10.127979032489611</c:v>
                </c:pt>
                <c:pt idx="49">
                  <c:v>8.8733042924537155</c:v>
                </c:pt>
                <c:pt idx="50">
                  <c:v>8.6128655603837831</c:v>
                </c:pt>
                <c:pt idx="51">
                  <c:v>8.14657795877757</c:v>
                </c:pt>
                <c:pt idx="52">
                  <c:v>8.6879002019714662</c:v>
                </c:pt>
                <c:pt idx="53">
                  <c:v>8.0492090930868248</c:v>
                </c:pt>
                <c:pt idx="54">
                  <c:v>8.0083319214747082</c:v>
                </c:pt>
                <c:pt idx="55">
                  <c:v>8.2696857088376987</c:v>
                </c:pt>
                <c:pt idx="56">
                  <c:v>8.3191581086210871</c:v>
                </c:pt>
                <c:pt idx="57">
                  <c:v>8.0166666666666675</c:v>
                </c:pt>
                <c:pt idx="58">
                  <c:v>7.2033333333333331</c:v>
                </c:pt>
                <c:pt idx="59">
                  <c:v>7.2966666666666669</c:v>
                </c:pt>
                <c:pt idx="60">
                  <c:v>6.9899999999999993</c:v>
                </c:pt>
                <c:pt idx="61">
                  <c:v>6.5</c:v>
                </c:pt>
                <c:pt idx="62">
                  <c:v>4.7833333333333332</c:v>
                </c:pt>
                <c:pt idx="63">
                  <c:v>4.3266666666666671</c:v>
                </c:pt>
                <c:pt idx="64">
                  <c:v>4.8833333333333329</c:v>
                </c:pt>
                <c:pt idx="65">
                  <c:v>5.833333333333333</c:v>
                </c:pt>
                <c:pt idx="66">
                  <c:v>6.2599999999999989</c:v>
                </c:pt>
                <c:pt idx="67">
                  <c:v>5.0599999999999996</c:v>
                </c:pt>
                <c:pt idx="68">
                  <c:v>5.3733333333333322</c:v>
                </c:pt>
                <c:pt idx="69">
                  <c:v>4.876666666666666</c:v>
                </c:pt>
                <c:pt idx="70">
                  <c:v>5.3733333333333322</c:v>
                </c:pt>
                <c:pt idx="71">
                  <c:v>5.0666666666666664</c:v>
                </c:pt>
                <c:pt idx="72">
                  <c:v>5.44</c:v>
                </c:pt>
                <c:pt idx="73">
                  <c:v>5.6966666666666663</c:v>
                </c:pt>
                <c:pt idx="74">
                  <c:v>7.5133333333333328</c:v>
                </c:pt>
                <c:pt idx="75">
                  <c:v>6.669999999999999</c:v>
                </c:pt>
                <c:pt idx="76">
                  <c:v>6.3500000000000005</c:v>
                </c:pt>
                <c:pt idx="77">
                  <c:v>5.2033333333333331</c:v>
                </c:pt>
                <c:pt idx="78">
                  <c:v>5.7666666666666666</c:v>
                </c:pt>
                <c:pt idx="79">
                  <c:v>5.956666666666667</c:v>
                </c:pt>
                <c:pt idx="80">
                  <c:v>5.956666666666667</c:v>
                </c:pt>
                <c:pt idx="81">
                  <c:v>5.05</c:v>
                </c:pt>
                <c:pt idx="82">
                  <c:v>5.2</c:v>
                </c:pt>
                <c:pt idx="83">
                  <c:v>4.1933333333333325</c:v>
                </c:pt>
                <c:pt idx="84">
                  <c:v>4.796666666666666</c:v>
                </c:pt>
                <c:pt idx="85">
                  <c:v>4.166666666666667</c:v>
                </c:pt>
                <c:pt idx="86">
                  <c:v>4.2600000000000007</c:v>
                </c:pt>
                <c:pt idx="87">
                  <c:v>3.9133333333333336</c:v>
                </c:pt>
                <c:pt idx="88">
                  <c:v>5.0633333333333335</c:v>
                </c:pt>
                <c:pt idx="89">
                  <c:v>4.7466666666666661</c:v>
                </c:pt>
                <c:pt idx="90">
                  <c:v>5.1866666666666665</c:v>
                </c:pt>
                <c:pt idx="91">
                  <c:v>4.753333333333333</c:v>
                </c:pt>
                <c:pt idx="92">
                  <c:v>6.2133333333333338</c:v>
                </c:pt>
                <c:pt idx="93">
                  <c:v>6.5333333333333341</c:v>
                </c:pt>
                <c:pt idx="94">
                  <c:v>6.31</c:v>
                </c:pt>
                <c:pt idx="95">
                  <c:v>5.8133333333333326</c:v>
                </c:pt>
                <c:pt idx="96">
                  <c:v>5.3833333333333329</c:v>
                </c:pt>
                <c:pt idx="97">
                  <c:v>6.0366666666666662</c:v>
                </c:pt>
                <c:pt idx="98">
                  <c:v>6.0533333333333337</c:v>
                </c:pt>
                <c:pt idx="99">
                  <c:v>6.4566666666666661</c:v>
                </c:pt>
                <c:pt idx="100">
                  <c:v>6.19</c:v>
                </c:pt>
                <c:pt idx="101">
                  <c:v>5.836666666666666</c:v>
                </c:pt>
                <c:pt idx="102">
                  <c:v>6.2666666666666666</c:v>
                </c:pt>
                <c:pt idx="103">
                  <c:v>5.9000000000000012</c:v>
                </c:pt>
                <c:pt idx="104">
                  <c:v>6.25</c:v>
                </c:pt>
                <c:pt idx="105">
                  <c:v>5.5333333333333341</c:v>
                </c:pt>
                <c:pt idx="106">
                  <c:v>5.666666666666667</c:v>
                </c:pt>
                <c:pt idx="107">
                  <c:v>5.2666666666666666</c:v>
                </c:pt>
                <c:pt idx="108">
                  <c:v>6.666666666666667</c:v>
                </c:pt>
                <c:pt idx="109">
                  <c:v>7.2</c:v>
                </c:pt>
                <c:pt idx="110">
                  <c:v>7.9666666666666659</c:v>
                </c:pt>
                <c:pt idx="111">
                  <c:v>7.3666666666666671</c:v>
                </c:pt>
                <c:pt idx="112">
                  <c:v>6.1333333333333329</c:v>
                </c:pt>
                <c:pt idx="113">
                  <c:v>5.9333333333333336</c:v>
                </c:pt>
                <c:pt idx="114">
                  <c:v>4.5333333333333332</c:v>
                </c:pt>
                <c:pt idx="115">
                  <c:v>5.0666666666666664</c:v>
                </c:pt>
                <c:pt idx="116">
                  <c:v>3.84</c:v>
                </c:pt>
                <c:pt idx="117">
                  <c:v>4.5599999999999996</c:v>
                </c:pt>
                <c:pt idx="118">
                  <c:v>4.4899999999999993</c:v>
                </c:pt>
                <c:pt idx="119">
                  <c:v>5.0066666666666668</c:v>
                </c:pt>
                <c:pt idx="120">
                  <c:v>5.0599999999999996</c:v>
                </c:pt>
                <c:pt idx="121">
                  <c:v>5.7366666666666672</c:v>
                </c:pt>
                <c:pt idx="122">
                  <c:v>6.3299999999999992</c:v>
                </c:pt>
                <c:pt idx="123">
                  <c:v>6.830000000000001</c:v>
                </c:pt>
                <c:pt idx="124">
                  <c:v>6.5233333333333334</c:v>
                </c:pt>
                <c:pt idx="125">
                  <c:v>5.98</c:v>
                </c:pt>
                <c:pt idx="126">
                  <c:v>5.51</c:v>
                </c:pt>
                <c:pt idx="127">
                  <c:v>5.96</c:v>
                </c:pt>
                <c:pt idx="128">
                  <c:v>6.7</c:v>
                </c:pt>
                <c:pt idx="129">
                  <c:v>6.64</c:v>
                </c:pt>
                <c:pt idx="130">
                  <c:v>5.92</c:v>
                </c:pt>
                <c:pt idx="131">
                  <c:v>5.4</c:v>
                </c:pt>
                <c:pt idx="132">
                  <c:v>4.8899999999999997</c:v>
                </c:pt>
                <c:pt idx="133">
                  <c:v>5.2833333333333323</c:v>
                </c:pt>
                <c:pt idx="134" formatCode="General">
                  <c:v>5</c:v>
                </c:pt>
                <c:pt idx="135" formatCode="General">
                  <c:v>5.9</c:v>
                </c:pt>
                <c:pt idx="136" formatCode="General">
                  <c:v>6.3</c:v>
                </c:pt>
                <c:pt idx="137" formatCode="General">
                  <c:v>7.1</c:v>
                </c:pt>
                <c:pt idx="138" formatCode="General">
                  <c:v>5.4</c:v>
                </c:pt>
                <c:pt idx="139" formatCode="General">
                  <c:v>4.8</c:v>
                </c:pt>
                <c:pt idx="140" formatCode="General">
                  <c:v>3.8</c:v>
                </c:pt>
                <c:pt idx="141" formatCode="General">
                  <c:v>6</c:v>
                </c:pt>
                <c:pt idx="142" formatCode="General">
                  <c:v>5.6</c:v>
                </c:pt>
                <c:pt idx="143" formatCode="General">
                  <c:v>7.5</c:v>
                </c:pt>
                <c:pt idx="144" formatCode="General">
                  <c:v>6.6</c:v>
                </c:pt>
                <c:pt idx="145" formatCode="General">
                  <c:v>7.6</c:v>
                </c:pt>
                <c:pt idx="146" formatCode="General">
                  <c:v>7</c:v>
                </c:pt>
                <c:pt idx="147" formatCode="General">
                  <c:v>6</c:v>
                </c:pt>
                <c:pt idx="148" formatCode="General">
                  <c:v>6</c:v>
                </c:pt>
                <c:pt idx="149" formatCode="General">
                  <c:v>5.4</c:v>
                </c:pt>
                <c:pt idx="150" formatCode="General">
                  <c:v>5.9</c:v>
                </c:pt>
                <c:pt idx="151" formatCode="General">
                  <c:v>5.6</c:v>
                </c:pt>
                <c:pt idx="152" formatCode="General">
                  <c:v>6.2</c:v>
                </c:pt>
                <c:pt idx="153" formatCode="General">
                  <c:v>7.3</c:v>
                </c:pt>
                <c:pt idx="154" formatCode="General">
                  <c:v>7.7</c:v>
                </c:pt>
                <c:pt idx="155" formatCode="General">
                  <c:v>7.1</c:v>
                </c:pt>
                <c:pt idx="156" formatCode="General">
                  <c:v>6.1</c:v>
                </c:pt>
                <c:pt idx="157" formatCode="General">
                  <c:v>5.8</c:v>
                </c:pt>
                <c:pt idx="158" formatCode="General">
                  <c:v>6.2</c:v>
                </c:pt>
                <c:pt idx="159" formatCode="General">
                  <c:v>6</c:v>
                </c:pt>
                <c:pt idx="160" formatCode="General">
                  <c:v>6.4</c:v>
                </c:pt>
                <c:pt idx="161" formatCode="General">
                  <c:v>5.8</c:v>
                </c:pt>
                <c:pt idx="162" formatCode="General">
                  <c:v>5.6</c:v>
                </c:pt>
                <c:pt idx="163" formatCode="General">
                  <c:v>5.7</c:v>
                </c:pt>
                <c:pt idx="164" formatCode="General">
                  <c:v>5.7</c:v>
                </c:pt>
                <c:pt idx="165" formatCode="General">
                  <c:v>6.9</c:v>
                </c:pt>
                <c:pt idx="166" formatCode="General">
                  <c:v>6.3</c:v>
                </c:pt>
                <c:pt idx="167" formatCode="General">
                  <c:v>6.4</c:v>
                </c:pt>
                <c:pt idx="168" formatCode="General">
                  <c:v>5.2</c:v>
                </c:pt>
                <c:pt idx="169" formatCode="General">
                  <c:v>5.0999999999999996</c:v>
                </c:pt>
                <c:pt idx="170" formatCode="General">
                  <c:v>5.5</c:v>
                </c:pt>
                <c:pt idx="171" formatCode="General">
                  <c:v>5.2</c:v>
                </c:pt>
                <c:pt idx="172" formatCode="General">
                  <c:v>5.5</c:v>
                </c:pt>
                <c:pt idx="173" formatCode="General">
                  <c:v>5.4</c:v>
                </c:pt>
                <c:pt idx="174" formatCode="General">
                  <c:v>6.1</c:v>
                </c:pt>
                <c:pt idx="175" formatCode="General">
                  <c:v>5.9</c:v>
                </c:pt>
                <c:pt idx="176" formatCode="General">
                  <c:v>6.6</c:v>
                </c:pt>
                <c:pt idx="177" formatCode="General">
                  <c:v>6.1</c:v>
                </c:pt>
                <c:pt idx="178" formatCode="General">
                  <c:v>8</c:v>
                </c:pt>
                <c:pt idx="179" formatCode="General">
                  <c:v>7.6</c:v>
                </c:pt>
                <c:pt idx="180" formatCode="General">
                  <c:v>7.5</c:v>
                </c:pt>
                <c:pt idx="181" formatCode="General">
                  <c:v>6.1</c:v>
                </c:pt>
                <c:pt idx="182" formatCode="General">
                  <c:v>5.6</c:v>
                </c:pt>
                <c:pt idx="183" formatCode="General">
                  <c:v>6.2</c:v>
                </c:pt>
                <c:pt idx="184" formatCode="General">
                  <c:v>7.2</c:v>
                </c:pt>
                <c:pt idx="185" formatCode="General">
                  <c:v>6.9</c:v>
                </c:pt>
                <c:pt idx="186" formatCode="General">
                  <c:v>5.6</c:v>
                </c:pt>
                <c:pt idx="187" formatCode="General">
                  <c:v>5.3</c:v>
                </c:pt>
                <c:pt idx="188" formatCode="General">
                  <c:v>5</c:v>
                </c:pt>
                <c:pt idx="189" formatCode="General">
                  <c:v>6.5</c:v>
                </c:pt>
                <c:pt idx="190" formatCode="General">
                  <c:v>5.5</c:v>
                </c:pt>
                <c:pt idx="191" formatCode="General">
                  <c:v>5.8</c:v>
                </c:pt>
                <c:pt idx="192" formatCode="General">
                  <c:v>5.3</c:v>
                </c:pt>
                <c:pt idx="193" formatCode="General">
                  <c:v>5.6</c:v>
                </c:pt>
                <c:pt idx="194" formatCode="General">
                  <c:v>5.7</c:v>
                </c:pt>
                <c:pt idx="195" formatCode="General">
                  <c:v>6.2</c:v>
                </c:pt>
                <c:pt idx="196" formatCode="General">
                  <c:v>7.1</c:v>
                </c:pt>
                <c:pt idx="197" formatCode="General">
                  <c:v>8</c:v>
                </c:pt>
                <c:pt idx="198" formatCode="General">
                  <c:v>9.1</c:v>
                </c:pt>
                <c:pt idx="199" formatCode="General">
                  <c:v>8</c:v>
                </c:pt>
                <c:pt idx="200" formatCode="General">
                  <c:v>8</c:v>
                </c:pt>
              </c:numCache>
            </c:numRef>
          </c:val>
          <c:smooth val="0"/>
          <c:extLst>
            <c:ext xmlns:c16="http://schemas.microsoft.com/office/drawing/2014/chart" uri="{C3380CC4-5D6E-409C-BE32-E72D297353CC}">
              <c16:uniqueId val="{00000001-9F74-4A6C-A92F-9D23CFC60AC8}"/>
            </c:ext>
          </c:extLst>
        </c:ser>
        <c:ser>
          <c:idx val="2"/>
          <c:order val="2"/>
          <c:tx>
            <c:strRef>
              <c:f>Sheet1!$D$1</c:f>
              <c:strCache>
                <c:ptCount val="1"/>
                <c:pt idx="0">
                  <c:v>Using vapes to cut down</c:v>
                </c:pt>
              </c:strCache>
            </c:strRef>
          </c:tx>
          <c:spPr>
            <a:ln>
              <a:solidFill>
                <a:srgbClr val="E81589"/>
              </a:solidFill>
            </a:ln>
          </c:spPr>
          <c:marker>
            <c:symbol val="none"/>
          </c:marker>
          <c:cat>
            <c:numRef>
              <c:f>Sheet1!$A$2:$A$202</c:f>
              <c:numCache>
                <c:formatCode>mmm\-yy</c:formatCode>
                <c:ptCount val="201"/>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pt idx="197">
                  <c:v>46054</c:v>
                </c:pt>
                <c:pt idx="198">
                  <c:v>46082</c:v>
                </c:pt>
                <c:pt idx="199">
                  <c:v>46113</c:v>
                </c:pt>
                <c:pt idx="200">
                  <c:v>46143</c:v>
                </c:pt>
              </c:numCache>
            </c:numRef>
          </c:cat>
          <c:val>
            <c:numRef>
              <c:f>Sheet1!$D$2:$D$202</c:f>
              <c:numCache>
                <c:formatCode>0.0</c:formatCode>
                <c:ptCount val="201"/>
                <c:pt idx="20">
                  <c:v>1.5986726542731748</c:v>
                </c:pt>
                <c:pt idx="21">
                  <c:v>1.3690721856243708</c:v>
                </c:pt>
                <c:pt idx="22">
                  <c:v>1.7717105732282601</c:v>
                </c:pt>
                <c:pt idx="23">
                  <c:v>1.9322810614336656</c:v>
                </c:pt>
                <c:pt idx="24">
                  <c:v>2.0805892034783811</c:v>
                </c:pt>
                <c:pt idx="25">
                  <c:v>2.2247056133991099</c:v>
                </c:pt>
                <c:pt idx="26">
                  <c:v>2.6344763922696379</c:v>
                </c:pt>
                <c:pt idx="27">
                  <c:v>3.1008232259507764</c:v>
                </c:pt>
                <c:pt idx="28">
                  <c:v>3.0005191929902515</c:v>
                </c:pt>
                <c:pt idx="29">
                  <c:v>3.40814278977208</c:v>
                </c:pt>
                <c:pt idx="30">
                  <c:v>4.0568910498255013</c:v>
                </c:pt>
                <c:pt idx="31">
                  <c:v>4.8257548207707757</c:v>
                </c:pt>
                <c:pt idx="32">
                  <c:v>5.1126060390174128</c:v>
                </c:pt>
                <c:pt idx="33">
                  <c:v>5.2478493616867947</c:v>
                </c:pt>
                <c:pt idx="34">
                  <c:v>5.6106109531899326</c:v>
                </c:pt>
                <c:pt idx="35">
                  <c:v>4.6755975430354439</c:v>
                </c:pt>
                <c:pt idx="36">
                  <c:v>3.7405841328809557</c:v>
                </c:pt>
                <c:pt idx="37">
                  <c:v>5.8344944253081712</c:v>
                </c:pt>
                <c:pt idx="38">
                  <c:v>7.9284047177353862</c:v>
                </c:pt>
                <c:pt idx="39">
                  <c:v>8.4857307136564124</c:v>
                </c:pt>
                <c:pt idx="40">
                  <c:v>9.0430567095774368</c:v>
                </c:pt>
                <c:pt idx="41">
                  <c:v>10.626905048507577</c:v>
                </c:pt>
                <c:pt idx="42">
                  <c:v>12.2</c:v>
                </c:pt>
                <c:pt idx="43">
                  <c:v>10.7</c:v>
                </c:pt>
                <c:pt idx="44">
                  <c:v>10.6</c:v>
                </c:pt>
                <c:pt idx="45">
                  <c:v>10.05758618460038</c:v>
                </c:pt>
                <c:pt idx="46">
                  <c:v>11.312695337754867</c:v>
                </c:pt>
                <c:pt idx="47">
                  <c:v>11.417924770130485</c:v>
                </c:pt>
                <c:pt idx="48">
                  <c:v>13.408144006734474</c:v>
                </c:pt>
                <c:pt idx="49">
                  <c:v>12.877341885841595</c:v>
                </c:pt>
                <c:pt idx="50">
                  <c:v>13.162269166833516</c:v>
                </c:pt>
                <c:pt idx="51">
                  <c:v>13.18049598927395</c:v>
                </c:pt>
                <c:pt idx="52">
                  <c:v>13.656332954257001</c:v>
                </c:pt>
                <c:pt idx="53">
                  <c:v>13.795488771650433</c:v>
                </c:pt>
                <c:pt idx="54">
                  <c:v>13.105856477746563</c:v>
                </c:pt>
                <c:pt idx="55">
                  <c:v>13.390854443279714</c:v>
                </c:pt>
                <c:pt idx="56">
                  <c:v>12.845173698190655</c:v>
                </c:pt>
                <c:pt idx="57">
                  <c:v>12.556666666666667</c:v>
                </c:pt>
                <c:pt idx="58">
                  <c:v>13.306666666666667</c:v>
                </c:pt>
                <c:pt idx="59">
                  <c:v>14.213333333333333</c:v>
                </c:pt>
                <c:pt idx="60">
                  <c:v>15.136666666666665</c:v>
                </c:pt>
                <c:pt idx="61">
                  <c:v>12.803333333333333</c:v>
                </c:pt>
                <c:pt idx="62">
                  <c:v>12.336666666666666</c:v>
                </c:pt>
                <c:pt idx="63">
                  <c:v>11.753333333333332</c:v>
                </c:pt>
                <c:pt idx="64">
                  <c:v>14.273333333333333</c:v>
                </c:pt>
                <c:pt idx="65">
                  <c:v>14.123333333333335</c:v>
                </c:pt>
                <c:pt idx="66">
                  <c:v>16.2</c:v>
                </c:pt>
                <c:pt idx="67">
                  <c:v>13.910000000000002</c:v>
                </c:pt>
                <c:pt idx="68">
                  <c:v>13.959999999999999</c:v>
                </c:pt>
                <c:pt idx="69">
                  <c:v>13.1</c:v>
                </c:pt>
                <c:pt idx="70">
                  <c:v>14.173333333333332</c:v>
                </c:pt>
                <c:pt idx="71">
                  <c:v>14.496666666666668</c:v>
                </c:pt>
                <c:pt idx="72">
                  <c:v>14.736666666666666</c:v>
                </c:pt>
                <c:pt idx="73">
                  <c:v>16.843333333333334</c:v>
                </c:pt>
                <c:pt idx="74">
                  <c:v>16.736666666666668</c:v>
                </c:pt>
                <c:pt idx="75">
                  <c:v>14.96</c:v>
                </c:pt>
                <c:pt idx="76">
                  <c:v>12.94</c:v>
                </c:pt>
                <c:pt idx="77">
                  <c:v>14.410000000000002</c:v>
                </c:pt>
                <c:pt idx="78">
                  <c:v>15.626666666666667</c:v>
                </c:pt>
                <c:pt idx="79">
                  <c:v>15.476666666666668</c:v>
                </c:pt>
                <c:pt idx="80">
                  <c:v>14.816666666666668</c:v>
                </c:pt>
                <c:pt idx="81">
                  <c:v>13.866666666666667</c:v>
                </c:pt>
                <c:pt idx="82">
                  <c:v>15.06</c:v>
                </c:pt>
                <c:pt idx="83">
                  <c:v>14.203333333333333</c:v>
                </c:pt>
                <c:pt idx="84">
                  <c:v>14.886666666666665</c:v>
                </c:pt>
                <c:pt idx="85">
                  <c:v>12.876666666666667</c:v>
                </c:pt>
                <c:pt idx="86">
                  <c:v>12.923333333333332</c:v>
                </c:pt>
                <c:pt idx="87">
                  <c:v>11.996666666666668</c:v>
                </c:pt>
                <c:pt idx="88">
                  <c:v>13.413333333333334</c:v>
                </c:pt>
                <c:pt idx="89">
                  <c:v>13.29</c:v>
                </c:pt>
                <c:pt idx="90">
                  <c:v>12.376666666666665</c:v>
                </c:pt>
                <c:pt idx="91">
                  <c:v>12.42</c:v>
                </c:pt>
                <c:pt idx="92">
                  <c:v>12.49</c:v>
                </c:pt>
                <c:pt idx="93">
                  <c:v>13.543333333333335</c:v>
                </c:pt>
                <c:pt idx="94">
                  <c:v>13.03</c:v>
                </c:pt>
                <c:pt idx="95">
                  <c:v>13.200000000000001</c:v>
                </c:pt>
                <c:pt idx="96">
                  <c:v>12.4</c:v>
                </c:pt>
                <c:pt idx="97">
                  <c:v>11.56</c:v>
                </c:pt>
                <c:pt idx="98">
                  <c:v>10.496666666666666</c:v>
                </c:pt>
                <c:pt idx="99">
                  <c:v>11.63</c:v>
                </c:pt>
                <c:pt idx="100">
                  <c:v>12.533333333333331</c:v>
                </c:pt>
                <c:pt idx="101">
                  <c:v>12.763333333333334</c:v>
                </c:pt>
                <c:pt idx="102">
                  <c:v>12.823333333333332</c:v>
                </c:pt>
                <c:pt idx="103">
                  <c:v>13.323333333333332</c:v>
                </c:pt>
                <c:pt idx="104">
                  <c:v>14.213333333333333</c:v>
                </c:pt>
                <c:pt idx="105">
                  <c:v>13.966666666666667</c:v>
                </c:pt>
                <c:pt idx="106">
                  <c:v>13.333333333333334</c:v>
                </c:pt>
                <c:pt idx="107">
                  <c:v>12.233333333333334</c:v>
                </c:pt>
                <c:pt idx="108">
                  <c:v>13.200000000000001</c:v>
                </c:pt>
                <c:pt idx="109">
                  <c:v>12.533333333333333</c:v>
                </c:pt>
                <c:pt idx="110">
                  <c:v>11.533333333333333</c:v>
                </c:pt>
                <c:pt idx="111">
                  <c:v>10.566666666666668</c:v>
                </c:pt>
                <c:pt idx="112">
                  <c:v>12</c:v>
                </c:pt>
                <c:pt idx="113">
                  <c:v>13.533333333333333</c:v>
                </c:pt>
                <c:pt idx="114">
                  <c:v>12.966666666666669</c:v>
                </c:pt>
                <c:pt idx="115">
                  <c:v>12</c:v>
                </c:pt>
                <c:pt idx="116">
                  <c:v>10.866666666666667</c:v>
                </c:pt>
                <c:pt idx="117">
                  <c:v>12.106666666666664</c:v>
                </c:pt>
                <c:pt idx="118">
                  <c:v>12.12</c:v>
                </c:pt>
                <c:pt idx="119">
                  <c:v>12.866666666666665</c:v>
                </c:pt>
                <c:pt idx="120">
                  <c:v>11.933333333333332</c:v>
                </c:pt>
                <c:pt idx="121">
                  <c:v>10.94</c:v>
                </c:pt>
                <c:pt idx="122">
                  <c:v>10.333333333333334</c:v>
                </c:pt>
                <c:pt idx="123">
                  <c:v>9.81</c:v>
                </c:pt>
                <c:pt idx="124">
                  <c:v>10.426666666666668</c:v>
                </c:pt>
                <c:pt idx="125">
                  <c:v>10.513333333333334</c:v>
                </c:pt>
                <c:pt idx="126">
                  <c:v>10.445</c:v>
                </c:pt>
                <c:pt idx="127">
                  <c:v>12.44</c:v>
                </c:pt>
                <c:pt idx="128">
                  <c:v>11.3</c:v>
                </c:pt>
                <c:pt idx="129">
                  <c:v>10.79</c:v>
                </c:pt>
                <c:pt idx="130">
                  <c:v>10.58</c:v>
                </c:pt>
                <c:pt idx="131">
                  <c:v>11.62</c:v>
                </c:pt>
                <c:pt idx="132">
                  <c:v>14.300000000000002</c:v>
                </c:pt>
                <c:pt idx="133">
                  <c:v>14.780000000000001</c:v>
                </c:pt>
                <c:pt idx="134" formatCode="General">
                  <c:v>14.1</c:v>
                </c:pt>
                <c:pt idx="135" formatCode="General">
                  <c:v>10.5</c:v>
                </c:pt>
                <c:pt idx="136" formatCode="General">
                  <c:v>9.6999999999999993</c:v>
                </c:pt>
                <c:pt idx="137" formatCode="General">
                  <c:v>10.1</c:v>
                </c:pt>
                <c:pt idx="138" formatCode="General">
                  <c:v>12.5</c:v>
                </c:pt>
                <c:pt idx="139" formatCode="General">
                  <c:v>14</c:v>
                </c:pt>
                <c:pt idx="140" formatCode="General">
                  <c:v>13.3</c:v>
                </c:pt>
                <c:pt idx="141" formatCode="General">
                  <c:v>12.8</c:v>
                </c:pt>
                <c:pt idx="142" formatCode="General">
                  <c:v>10.7</c:v>
                </c:pt>
                <c:pt idx="143" formatCode="General">
                  <c:v>13.4</c:v>
                </c:pt>
                <c:pt idx="144" formatCode="General">
                  <c:v>14</c:v>
                </c:pt>
                <c:pt idx="145" formatCode="General">
                  <c:v>13.8</c:v>
                </c:pt>
                <c:pt idx="146" formatCode="General">
                  <c:v>13.5</c:v>
                </c:pt>
                <c:pt idx="147" formatCode="General">
                  <c:v>14.9</c:v>
                </c:pt>
                <c:pt idx="148" formatCode="General">
                  <c:v>15.3</c:v>
                </c:pt>
                <c:pt idx="149" formatCode="General">
                  <c:v>14.3</c:v>
                </c:pt>
                <c:pt idx="150" formatCode="General">
                  <c:v>14</c:v>
                </c:pt>
                <c:pt idx="151" formatCode="General">
                  <c:v>15.2</c:v>
                </c:pt>
                <c:pt idx="152" formatCode="General">
                  <c:v>17.2</c:v>
                </c:pt>
                <c:pt idx="153" formatCode="General">
                  <c:v>17.100000000000001</c:v>
                </c:pt>
                <c:pt idx="154" formatCode="General">
                  <c:v>17</c:v>
                </c:pt>
                <c:pt idx="155" formatCode="General">
                  <c:v>18</c:v>
                </c:pt>
                <c:pt idx="156" formatCode="General">
                  <c:v>16.8</c:v>
                </c:pt>
                <c:pt idx="157" formatCode="General">
                  <c:v>19.3</c:v>
                </c:pt>
                <c:pt idx="158" formatCode="General">
                  <c:v>19.100000000000001</c:v>
                </c:pt>
                <c:pt idx="159" formatCode="General">
                  <c:v>19.8</c:v>
                </c:pt>
                <c:pt idx="160" formatCode="General">
                  <c:v>19.100000000000001</c:v>
                </c:pt>
                <c:pt idx="161" formatCode="General">
                  <c:v>16.899999999999999</c:v>
                </c:pt>
                <c:pt idx="162" formatCode="General">
                  <c:v>19</c:v>
                </c:pt>
                <c:pt idx="163" formatCode="General">
                  <c:v>18</c:v>
                </c:pt>
                <c:pt idx="164" formatCode="General">
                  <c:v>21.7</c:v>
                </c:pt>
                <c:pt idx="165" formatCode="General">
                  <c:v>21.6</c:v>
                </c:pt>
                <c:pt idx="166" formatCode="General">
                  <c:v>21.8</c:v>
                </c:pt>
                <c:pt idx="167" formatCode="General">
                  <c:v>18.600000000000001</c:v>
                </c:pt>
                <c:pt idx="168" formatCode="General">
                  <c:v>17.5</c:v>
                </c:pt>
                <c:pt idx="169" formatCode="General">
                  <c:v>17.600000000000001</c:v>
                </c:pt>
                <c:pt idx="170" formatCode="General">
                  <c:v>18.600000000000001</c:v>
                </c:pt>
                <c:pt idx="171" formatCode="General">
                  <c:v>17.7</c:v>
                </c:pt>
                <c:pt idx="172" formatCode="General">
                  <c:v>18.399999999999999</c:v>
                </c:pt>
                <c:pt idx="173" formatCode="General">
                  <c:v>16.7</c:v>
                </c:pt>
                <c:pt idx="174" formatCode="General">
                  <c:v>15.8</c:v>
                </c:pt>
                <c:pt idx="175" formatCode="General">
                  <c:v>16.3</c:v>
                </c:pt>
                <c:pt idx="176" formatCode="General">
                  <c:v>18.100000000000001</c:v>
                </c:pt>
                <c:pt idx="177" formatCode="General">
                  <c:v>19.600000000000001</c:v>
                </c:pt>
                <c:pt idx="178" formatCode="General">
                  <c:v>17.2</c:v>
                </c:pt>
                <c:pt idx="179" formatCode="General">
                  <c:v>16.600000000000001</c:v>
                </c:pt>
                <c:pt idx="180" formatCode="General">
                  <c:v>16.8</c:v>
                </c:pt>
                <c:pt idx="181" formatCode="General">
                  <c:v>15.6</c:v>
                </c:pt>
                <c:pt idx="182" formatCode="General">
                  <c:v>16.8</c:v>
                </c:pt>
                <c:pt idx="183" formatCode="General">
                  <c:v>17.100000000000001</c:v>
                </c:pt>
                <c:pt idx="184" formatCode="General">
                  <c:v>19.8</c:v>
                </c:pt>
                <c:pt idx="185" formatCode="General">
                  <c:v>18.100000000000001</c:v>
                </c:pt>
                <c:pt idx="186" formatCode="General">
                  <c:v>17.2</c:v>
                </c:pt>
                <c:pt idx="187" formatCode="General">
                  <c:v>15.7</c:v>
                </c:pt>
                <c:pt idx="188" formatCode="General">
                  <c:v>14.2</c:v>
                </c:pt>
                <c:pt idx="189" formatCode="General">
                  <c:v>15.3</c:v>
                </c:pt>
                <c:pt idx="190" formatCode="General">
                  <c:v>16.2</c:v>
                </c:pt>
                <c:pt idx="191" formatCode="General">
                  <c:v>18.100000000000001</c:v>
                </c:pt>
                <c:pt idx="192" formatCode="General">
                  <c:v>17</c:v>
                </c:pt>
                <c:pt idx="193" formatCode="General">
                  <c:v>17.2</c:v>
                </c:pt>
                <c:pt idx="194" formatCode="General">
                  <c:v>17.600000000000001</c:v>
                </c:pt>
                <c:pt idx="195" formatCode="General">
                  <c:v>18.5</c:v>
                </c:pt>
                <c:pt idx="196" formatCode="General">
                  <c:v>18.100000000000001</c:v>
                </c:pt>
                <c:pt idx="197" formatCode="General">
                  <c:v>16.100000000000001</c:v>
                </c:pt>
                <c:pt idx="198" formatCode="General">
                  <c:v>16.5</c:v>
                </c:pt>
                <c:pt idx="199" formatCode="General">
                  <c:v>15.6</c:v>
                </c:pt>
                <c:pt idx="200" formatCode="General">
                  <c:v>18.100000000000001</c:v>
                </c:pt>
              </c:numCache>
            </c:numRef>
          </c:val>
          <c:smooth val="0"/>
          <c:extLst>
            <c:ext xmlns:c16="http://schemas.microsoft.com/office/drawing/2014/chart" uri="{C3380CC4-5D6E-409C-BE32-E72D297353CC}">
              <c16:uniqueId val="{00000002-9F74-4A6C-A92F-9D23CFC60AC8}"/>
            </c:ext>
          </c:extLst>
        </c:ser>
        <c:dLbls>
          <c:showLegendKey val="0"/>
          <c:showVal val="0"/>
          <c:showCatName val="0"/>
          <c:showSerName val="0"/>
          <c:showPercent val="0"/>
          <c:showBubbleSize val="0"/>
        </c:dLbls>
        <c:smooth val="0"/>
        <c:axId val="44966272"/>
        <c:axId val="44967808"/>
      </c:lineChart>
      <c:dateAx>
        <c:axId val="4496627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4967808"/>
        <c:crosses val="autoZero"/>
        <c:auto val="1"/>
        <c:lblOffset val="100"/>
        <c:baseTimeUnit val="months"/>
        <c:majorUnit val="6"/>
        <c:majorTimeUnit val="months"/>
      </c:dateAx>
      <c:valAx>
        <c:axId val="4496780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(3-month moving average)
</a:t>
                </a:r>
              </a:p>
            </c:rich>
          </c:tx>
          <c:layout>
            <c:manualLayout>
              <c:xMode val="edge"/>
              <c:yMode val="edge"/>
              <c:x val="2.3431065498835116E-2"/>
              <c:y val="0.16912201764253154"/>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4966272"/>
        <c:crosses val="autoZero"/>
        <c:crossBetween val="between"/>
        <c:majorUnit val="20"/>
      </c:valAx>
      <c:spPr>
        <a:noFill/>
        <a:ln w="25400">
          <a:noFill/>
        </a:ln>
      </c:spPr>
    </c:plotArea>
    <c:legend>
      <c:legendPos val="r"/>
      <c:layout>
        <c:manualLayout>
          <c:xMode val="edge"/>
          <c:yMode val="edge"/>
          <c:x val="0.13235783027121609"/>
          <c:y val="2.5316822077423081E-2"/>
          <c:w val="0.73492612034606786"/>
          <c:h val="8.4328572725848608E-2"/>
        </c:manualLayout>
      </c:layout>
      <c:overlay val="0"/>
      <c:txPr>
        <a:bodyPr/>
        <a:lstStyle/>
        <a:p>
          <a:pPr>
            <a:defRPr sz="10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Sheet1!$B$2:$B$234</c:f>
              <c:numCache>
                <c:formatCode>General</c:formatCode>
                <c:ptCount val="233"/>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18.1666666666667</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15.026666666666666</c:v>
                </c:pt>
                <c:pt idx="151">
                  <c:v>15.586666666666668</c:v>
                </c:pt>
                <c:pt idx="152">
                  <c:v>15.486666666666666</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pt idx="226">
                  <c:v>14.7</c:v>
                </c:pt>
                <c:pt idx="227">
                  <c:v>15.3</c:v>
                </c:pt>
                <c:pt idx="228">
                  <c:v>14.6</c:v>
                </c:pt>
                <c:pt idx="229">
                  <c:v>13.7</c:v>
                </c:pt>
                <c:pt idx="230">
                  <c:v>12.8</c:v>
                </c:pt>
                <c:pt idx="231">
                  <c:v>12.8</c:v>
                </c:pt>
                <c:pt idx="232">
                  <c:v>13.6</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Under 35</c:v>
                </c:pt>
              </c:strCache>
            </c:strRef>
          </c:tx>
          <c:spPr>
            <a:ln>
              <a:solidFill>
                <a:srgbClr val="1369B4"/>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Sheet1!$C$2:$C$234</c:f>
              <c:numCache>
                <c:formatCode>0.0</c:formatCode>
                <c:ptCount val="233"/>
                <c:pt idx="0">
                  <c:v>33.866666666666667</c:v>
                </c:pt>
                <c:pt idx="1">
                  <c:v>32.800000000000004</c:v>
                </c:pt>
                <c:pt idx="2">
                  <c:v>31.466666666666669</c:v>
                </c:pt>
                <c:pt idx="3">
                  <c:v>31.833333333333332</c:v>
                </c:pt>
                <c:pt idx="4">
                  <c:v>32.266666666666666</c:v>
                </c:pt>
                <c:pt idx="5">
                  <c:v>32.93333333333333</c:v>
                </c:pt>
                <c:pt idx="6">
                  <c:v>31.5</c:v>
                </c:pt>
                <c:pt idx="7">
                  <c:v>30.733333333333334</c:v>
                </c:pt>
                <c:pt idx="8">
                  <c:v>30.099999999999998</c:v>
                </c:pt>
                <c:pt idx="9">
                  <c:v>31</c:v>
                </c:pt>
                <c:pt idx="10">
                  <c:v>30.633333333333336</c:v>
                </c:pt>
                <c:pt idx="11">
                  <c:v>30.333333333333332</c:v>
                </c:pt>
                <c:pt idx="12">
                  <c:v>30.266666666666666</c:v>
                </c:pt>
                <c:pt idx="13">
                  <c:v>30.233333333333331</c:v>
                </c:pt>
                <c:pt idx="14">
                  <c:v>28.233333333333334</c:v>
                </c:pt>
                <c:pt idx="15">
                  <c:v>26.366666666666664</c:v>
                </c:pt>
                <c:pt idx="16">
                  <c:v>26.8</c:v>
                </c:pt>
                <c:pt idx="17">
                  <c:v>28.533333333333331</c:v>
                </c:pt>
                <c:pt idx="18">
                  <c:v>29.7</c:v>
                </c:pt>
                <c:pt idx="19">
                  <c:v>28.3</c:v>
                </c:pt>
                <c:pt idx="20">
                  <c:v>29.533333333333331</c:v>
                </c:pt>
                <c:pt idx="21">
                  <c:v>29.633333333333336</c:v>
                </c:pt>
                <c:pt idx="22">
                  <c:v>29.633333333333336</c:v>
                </c:pt>
                <c:pt idx="23">
                  <c:v>28.85</c:v>
                </c:pt>
                <c:pt idx="24">
                  <c:v>28.05</c:v>
                </c:pt>
                <c:pt idx="25">
                  <c:v>30.55</c:v>
                </c:pt>
                <c:pt idx="26">
                  <c:v>30.866666666666664</c:v>
                </c:pt>
                <c:pt idx="27">
                  <c:v>30.566666666666666</c:v>
                </c:pt>
                <c:pt idx="28">
                  <c:v>28.766666666666669</c:v>
                </c:pt>
                <c:pt idx="29">
                  <c:v>27.066666666666663</c:v>
                </c:pt>
                <c:pt idx="30">
                  <c:v>27.066666666666666</c:v>
                </c:pt>
                <c:pt idx="31">
                  <c:v>26.033333333333331</c:v>
                </c:pt>
                <c:pt idx="32">
                  <c:v>26.600000000000005</c:v>
                </c:pt>
                <c:pt idx="33">
                  <c:v>26.666666666666668</c:v>
                </c:pt>
                <c:pt idx="34">
                  <c:v>27.599999999999998</c:v>
                </c:pt>
                <c:pt idx="35">
                  <c:v>27.666666666666668</c:v>
                </c:pt>
                <c:pt idx="36">
                  <c:v>29.5</c:v>
                </c:pt>
                <c:pt idx="37">
                  <c:v>28.866666666666664</c:v>
                </c:pt>
                <c:pt idx="38">
                  <c:v>28.833333333333332</c:v>
                </c:pt>
                <c:pt idx="39">
                  <c:v>25.733333333333331</c:v>
                </c:pt>
                <c:pt idx="40">
                  <c:v>26.133333333333336</c:v>
                </c:pt>
                <c:pt idx="41">
                  <c:v>26.100000000000005</c:v>
                </c:pt>
                <c:pt idx="42">
                  <c:v>27.100000000000005</c:v>
                </c:pt>
                <c:pt idx="43">
                  <c:v>28.066666666666666</c:v>
                </c:pt>
                <c:pt idx="44">
                  <c:v>27.733333333333334</c:v>
                </c:pt>
                <c:pt idx="45">
                  <c:v>27.133333333333336</c:v>
                </c:pt>
                <c:pt idx="46">
                  <c:v>27.200000000000003</c:v>
                </c:pt>
                <c:pt idx="47">
                  <c:v>27.166666666666668</c:v>
                </c:pt>
                <c:pt idx="48">
                  <c:v>27.833333333333332</c:v>
                </c:pt>
                <c:pt idx="49">
                  <c:v>27.3</c:v>
                </c:pt>
                <c:pt idx="50">
                  <c:v>25.033333333333335</c:v>
                </c:pt>
                <c:pt idx="51">
                  <c:v>24.2</c:v>
                </c:pt>
                <c:pt idx="52">
                  <c:v>24.233333333333334</c:v>
                </c:pt>
                <c:pt idx="53">
                  <c:v>25.833333333333332</c:v>
                </c:pt>
                <c:pt idx="54">
                  <c:v>26.7</c:v>
                </c:pt>
                <c:pt idx="55">
                  <c:v>26.2</c:v>
                </c:pt>
                <c:pt idx="56">
                  <c:v>27.066666666666663</c:v>
                </c:pt>
                <c:pt idx="57">
                  <c:v>25.733333333333331</c:v>
                </c:pt>
                <c:pt idx="58">
                  <c:v>25.366666666666664</c:v>
                </c:pt>
                <c:pt idx="59">
                  <c:v>24.033333333333331</c:v>
                </c:pt>
                <c:pt idx="60">
                  <c:v>23.666666666666668</c:v>
                </c:pt>
                <c:pt idx="61">
                  <c:v>23.566666666666666</c:v>
                </c:pt>
                <c:pt idx="62">
                  <c:v>24.033333333333331</c:v>
                </c:pt>
                <c:pt idx="63">
                  <c:v>24.5</c:v>
                </c:pt>
                <c:pt idx="64">
                  <c:v>23.433333333333337</c:v>
                </c:pt>
                <c:pt idx="65">
                  <c:v>22</c:v>
                </c:pt>
                <c:pt idx="66">
                  <c:v>22.833333333333332</c:v>
                </c:pt>
                <c:pt idx="67">
                  <c:v>24.366666666666664</c:v>
                </c:pt>
                <c:pt idx="68">
                  <c:v>24.900000000000002</c:v>
                </c:pt>
                <c:pt idx="69">
                  <c:v>24</c:v>
                </c:pt>
                <c:pt idx="70">
                  <c:v>24.333333333333332</c:v>
                </c:pt>
                <c:pt idx="71">
                  <c:v>25.633333333333336</c:v>
                </c:pt>
                <c:pt idx="72">
                  <c:v>26.066666666666666</c:v>
                </c:pt>
                <c:pt idx="73">
                  <c:v>25.2</c:v>
                </c:pt>
                <c:pt idx="74">
                  <c:v>24.3</c:v>
                </c:pt>
                <c:pt idx="75">
                  <c:v>24.033333333333331</c:v>
                </c:pt>
                <c:pt idx="76">
                  <c:v>24.233333333333334</c:v>
                </c:pt>
                <c:pt idx="77">
                  <c:v>25.433333333333337</c:v>
                </c:pt>
                <c:pt idx="78">
                  <c:v>26.3</c:v>
                </c:pt>
                <c:pt idx="79">
                  <c:v>26.566666666666666</c:v>
                </c:pt>
                <c:pt idx="80">
                  <c:v>25.5</c:v>
                </c:pt>
                <c:pt idx="81">
                  <c:v>24.733333333333334</c:v>
                </c:pt>
                <c:pt idx="82">
                  <c:v>24.866666666666664</c:v>
                </c:pt>
                <c:pt idx="83">
                  <c:v>26.2</c:v>
                </c:pt>
                <c:pt idx="84">
                  <c:v>26.2</c:v>
                </c:pt>
                <c:pt idx="85">
                  <c:v>26.133333333333336</c:v>
                </c:pt>
                <c:pt idx="86">
                  <c:v>24.599999999999998</c:v>
                </c:pt>
                <c:pt idx="87">
                  <c:v>24.166666666666668</c:v>
                </c:pt>
                <c:pt idx="88">
                  <c:v>25.066666666666663</c:v>
                </c:pt>
                <c:pt idx="89">
                  <c:v>24.400000000000002</c:v>
                </c:pt>
                <c:pt idx="90">
                  <c:v>23.633333333333336</c:v>
                </c:pt>
                <c:pt idx="91">
                  <c:v>23.133333333333336</c:v>
                </c:pt>
                <c:pt idx="92">
                  <c:v>23.899999999999995</c:v>
                </c:pt>
                <c:pt idx="93">
                  <c:v>24.666666666666668</c:v>
                </c:pt>
                <c:pt idx="94">
                  <c:v>23.966666666666669</c:v>
                </c:pt>
                <c:pt idx="95">
                  <c:v>24.666666666666668</c:v>
                </c:pt>
                <c:pt idx="96">
                  <c:v>23.866666666666664</c:v>
                </c:pt>
                <c:pt idx="97">
                  <c:v>23.733333333333331</c:v>
                </c:pt>
                <c:pt idx="98">
                  <c:v>22.766666666666666</c:v>
                </c:pt>
                <c:pt idx="99">
                  <c:v>23.333333333333332</c:v>
                </c:pt>
                <c:pt idx="100">
                  <c:v>23.066666666666666</c:v>
                </c:pt>
                <c:pt idx="101">
                  <c:v>24.833333333333332</c:v>
                </c:pt>
                <c:pt idx="102">
                  <c:v>25.833333333333332</c:v>
                </c:pt>
                <c:pt idx="103">
                  <c:v>26.333333333333332</c:v>
                </c:pt>
                <c:pt idx="104">
                  <c:v>26</c:v>
                </c:pt>
                <c:pt idx="105">
                  <c:v>25.266666666666669</c:v>
                </c:pt>
                <c:pt idx="106">
                  <c:v>25.233333333333334</c:v>
                </c:pt>
                <c:pt idx="107">
                  <c:v>24.400000000000002</c:v>
                </c:pt>
                <c:pt idx="108">
                  <c:v>23.866666666666664</c:v>
                </c:pt>
                <c:pt idx="109">
                  <c:v>23.5</c:v>
                </c:pt>
                <c:pt idx="110">
                  <c:v>23.666666666666668</c:v>
                </c:pt>
                <c:pt idx="111">
                  <c:v>24.766666666666666</c:v>
                </c:pt>
                <c:pt idx="112">
                  <c:v>25.700000000000003</c:v>
                </c:pt>
                <c:pt idx="113">
                  <c:v>25</c:v>
                </c:pt>
                <c:pt idx="114">
                  <c:v>23.866666666666664</c:v>
                </c:pt>
                <c:pt idx="115">
                  <c:v>22.5</c:v>
                </c:pt>
                <c:pt idx="116">
                  <c:v>22.3</c:v>
                </c:pt>
                <c:pt idx="117">
                  <c:v>21</c:v>
                </c:pt>
                <c:pt idx="118">
                  <c:v>21.166666666666668</c:v>
                </c:pt>
                <c:pt idx="119">
                  <c:v>21</c:v>
                </c:pt>
                <c:pt idx="120">
                  <c:v>22.3</c:v>
                </c:pt>
                <c:pt idx="121">
                  <c:v>22.466666666666669</c:v>
                </c:pt>
                <c:pt idx="122">
                  <c:v>22.366666666666664</c:v>
                </c:pt>
                <c:pt idx="123">
                  <c:v>22.900000000000002</c:v>
                </c:pt>
                <c:pt idx="124">
                  <c:v>23.033333333333331</c:v>
                </c:pt>
                <c:pt idx="125">
                  <c:v>23.766666666666666</c:v>
                </c:pt>
                <c:pt idx="126">
                  <c:v>23.033333333333331</c:v>
                </c:pt>
                <c:pt idx="127">
                  <c:v>22.333333333333332</c:v>
                </c:pt>
                <c:pt idx="128">
                  <c:v>21.533333333333331</c:v>
                </c:pt>
                <c:pt idx="129">
                  <c:v>21.833333333333332</c:v>
                </c:pt>
                <c:pt idx="130">
                  <c:v>21.7</c:v>
                </c:pt>
                <c:pt idx="131">
                  <c:v>23.5</c:v>
                </c:pt>
                <c:pt idx="132">
                  <c:v>23.3</c:v>
                </c:pt>
                <c:pt idx="133">
                  <c:v>24.966666666666669</c:v>
                </c:pt>
                <c:pt idx="134">
                  <c:v>22.7</c:v>
                </c:pt>
                <c:pt idx="135">
                  <c:v>23.400000000000002</c:v>
                </c:pt>
                <c:pt idx="136">
                  <c:v>22.8</c:v>
                </c:pt>
                <c:pt idx="137">
                  <c:v>23.5</c:v>
                </c:pt>
                <c:pt idx="138">
                  <c:v>23.433333333333334</c:v>
                </c:pt>
                <c:pt idx="139">
                  <c:v>22.966666666666669</c:v>
                </c:pt>
                <c:pt idx="140">
                  <c:v>23.2</c:v>
                </c:pt>
                <c:pt idx="141">
                  <c:v>22.099999999999998</c:v>
                </c:pt>
                <c:pt idx="142">
                  <c:v>22.099999999999998</c:v>
                </c:pt>
                <c:pt idx="143">
                  <c:v>21.833333333333332</c:v>
                </c:pt>
                <c:pt idx="144">
                  <c:v>21.166666666666668</c:v>
                </c:pt>
                <c:pt idx="145">
                  <c:v>19.666666666666668</c:v>
                </c:pt>
                <c:pt idx="146">
                  <c:v>18.046666666666667</c:v>
                </c:pt>
                <c:pt idx="147">
                  <c:v>19.579999999999998</c:v>
                </c:pt>
                <c:pt idx="148">
                  <c:v>19.756666666666664</c:v>
                </c:pt>
                <c:pt idx="149">
                  <c:v>21.23</c:v>
                </c:pt>
                <c:pt idx="150">
                  <c:v>20.406666666666666</c:v>
                </c:pt>
                <c:pt idx="151">
                  <c:v>21.113333333333333</c:v>
                </c:pt>
                <c:pt idx="152">
                  <c:v>20.646666666666665</c:v>
                </c:pt>
                <c:pt idx="153">
                  <c:v>20.446666666666669</c:v>
                </c:pt>
                <c:pt idx="154">
                  <c:v>21.283333333333335</c:v>
                </c:pt>
                <c:pt idx="155">
                  <c:v>22.37</c:v>
                </c:pt>
                <c:pt idx="156">
                  <c:v>21.74</c:v>
                </c:pt>
                <c:pt idx="157">
                  <c:v>20.253333333333334</c:v>
                </c:pt>
                <c:pt idx="158">
                  <c:v>19.78</c:v>
                </c:pt>
                <c:pt idx="159">
                  <c:v>22</c:v>
                </c:pt>
                <c:pt idx="160">
                  <c:v>24.9</c:v>
                </c:pt>
                <c:pt idx="161">
                  <c:v>25.15</c:v>
                </c:pt>
                <c:pt idx="162">
                  <c:v>24.6</c:v>
                </c:pt>
                <c:pt idx="163">
                  <c:v>22.72</c:v>
                </c:pt>
                <c:pt idx="164">
                  <c:v>22.34</c:v>
                </c:pt>
                <c:pt idx="165">
                  <c:v>22.783333333333331</c:v>
                </c:pt>
                <c:pt idx="166" formatCode="General">
                  <c:v>22.4</c:v>
                </c:pt>
                <c:pt idx="167" formatCode="General">
                  <c:v>21.1</c:v>
                </c:pt>
                <c:pt idx="168" formatCode="General">
                  <c:v>21.1</c:v>
                </c:pt>
                <c:pt idx="169" formatCode="General">
                  <c:v>21.8</c:v>
                </c:pt>
                <c:pt idx="170" formatCode="General">
                  <c:v>22.3</c:v>
                </c:pt>
                <c:pt idx="171" formatCode="General">
                  <c:v>23.4</c:v>
                </c:pt>
                <c:pt idx="172" formatCode="General">
                  <c:v>23.6</c:v>
                </c:pt>
                <c:pt idx="173" formatCode="General">
                  <c:v>24.8</c:v>
                </c:pt>
                <c:pt idx="174" formatCode="General">
                  <c:v>24.3</c:v>
                </c:pt>
                <c:pt idx="175" formatCode="General">
                  <c:v>22.3</c:v>
                </c:pt>
                <c:pt idx="176" formatCode="General">
                  <c:v>20.8</c:v>
                </c:pt>
                <c:pt idx="177" formatCode="General">
                  <c:v>19.2</c:v>
                </c:pt>
                <c:pt idx="178" formatCode="General">
                  <c:v>19.899999999999999</c:v>
                </c:pt>
                <c:pt idx="179" formatCode="General">
                  <c:v>20.9</c:v>
                </c:pt>
                <c:pt idx="180" formatCode="General">
                  <c:v>21.5</c:v>
                </c:pt>
                <c:pt idx="181" formatCode="General">
                  <c:v>22.6</c:v>
                </c:pt>
                <c:pt idx="182" formatCode="General">
                  <c:v>20.7</c:v>
                </c:pt>
                <c:pt idx="183" formatCode="General">
                  <c:v>20.100000000000001</c:v>
                </c:pt>
                <c:pt idx="184" formatCode="General">
                  <c:v>19.7</c:v>
                </c:pt>
                <c:pt idx="185" formatCode="General">
                  <c:v>20.8</c:v>
                </c:pt>
                <c:pt idx="186" formatCode="General">
                  <c:v>21.1</c:v>
                </c:pt>
                <c:pt idx="187" formatCode="General">
                  <c:v>21</c:v>
                </c:pt>
                <c:pt idx="188" formatCode="General">
                  <c:v>20.5</c:v>
                </c:pt>
                <c:pt idx="189" formatCode="General">
                  <c:v>21.1</c:v>
                </c:pt>
                <c:pt idx="190" formatCode="General">
                  <c:v>20.7</c:v>
                </c:pt>
                <c:pt idx="191" formatCode="General">
                  <c:v>20.100000000000001</c:v>
                </c:pt>
                <c:pt idx="192" formatCode="General">
                  <c:v>18.7</c:v>
                </c:pt>
                <c:pt idx="193" formatCode="General">
                  <c:v>19</c:v>
                </c:pt>
                <c:pt idx="194" formatCode="General">
                  <c:v>20.2</c:v>
                </c:pt>
                <c:pt idx="195" formatCode="General">
                  <c:v>19</c:v>
                </c:pt>
                <c:pt idx="196" formatCode="General">
                  <c:v>18.899999999999999</c:v>
                </c:pt>
                <c:pt idx="197" formatCode="General">
                  <c:v>17.899999999999999</c:v>
                </c:pt>
                <c:pt idx="198" formatCode="General">
                  <c:v>19.399999999999999</c:v>
                </c:pt>
                <c:pt idx="199" formatCode="General">
                  <c:v>18.5</c:v>
                </c:pt>
                <c:pt idx="200" formatCode="General">
                  <c:v>18.5</c:v>
                </c:pt>
                <c:pt idx="201" formatCode="General">
                  <c:v>18.8</c:v>
                </c:pt>
                <c:pt idx="202" formatCode="General">
                  <c:v>19.2</c:v>
                </c:pt>
                <c:pt idx="203" formatCode="General">
                  <c:v>18.3</c:v>
                </c:pt>
                <c:pt idx="204" formatCode="General">
                  <c:v>17.899999999999999</c:v>
                </c:pt>
                <c:pt idx="205" formatCode="General">
                  <c:v>17.899999999999999</c:v>
                </c:pt>
                <c:pt idx="206" formatCode="General">
                  <c:v>18.5</c:v>
                </c:pt>
                <c:pt idx="207" formatCode="General">
                  <c:v>16.8</c:v>
                </c:pt>
                <c:pt idx="208" formatCode="General">
                  <c:v>17.3</c:v>
                </c:pt>
                <c:pt idx="209" formatCode="General">
                  <c:v>18.399999999999999</c:v>
                </c:pt>
                <c:pt idx="210" formatCode="General">
                  <c:v>21</c:v>
                </c:pt>
                <c:pt idx="211" formatCode="General">
                  <c:v>21.1</c:v>
                </c:pt>
                <c:pt idx="212" formatCode="General">
                  <c:v>19.899999999999999</c:v>
                </c:pt>
                <c:pt idx="213" formatCode="General">
                  <c:v>18.8</c:v>
                </c:pt>
                <c:pt idx="214" formatCode="General">
                  <c:v>17.3</c:v>
                </c:pt>
                <c:pt idx="215" formatCode="General">
                  <c:v>17.899999999999999</c:v>
                </c:pt>
                <c:pt idx="216" formatCode="General">
                  <c:v>17.100000000000001</c:v>
                </c:pt>
                <c:pt idx="217" formatCode="General">
                  <c:v>18.5</c:v>
                </c:pt>
                <c:pt idx="218" formatCode="General">
                  <c:v>17.899999999999999</c:v>
                </c:pt>
                <c:pt idx="219" formatCode="General">
                  <c:v>18.600000000000001</c:v>
                </c:pt>
                <c:pt idx="220" formatCode="General">
                  <c:v>17.399999999999999</c:v>
                </c:pt>
                <c:pt idx="221" formatCode="General">
                  <c:v>18.2</c:v>
                </c:pt>
                <c:pt idx="222" formatCode="General">
                  <c:v>19</c:v>
                </c:pt>
                <c:pt idx="223" formatCode="General">
                  <c:v>20.5</c:v>
                </c:pt>
                <c:pt idx="224" formatCode="General">
                  <c:v>20.100000000000001</c:v>
                </c:pt>
                <c:pt idx="225" formatCode="General">
                  <c:v>20.7</c:v>
                </c:pt>
                <c:pt idx="226" formatCode="General">
                  <c:v>20.399999999999999</c:v>
                </c:pt>
                <c:pt idx="227" formatCode="General">
                  <c:v>21.1</c:v>
                </c:pt>
                <c:pt idx="228" formatCode="General">
                  <c:v>19.399999999999999</c:v>
                </c:pt>
                <c:pt idx="229" formatCode="General">
                  <c:v>17.399999999999999</c:v>
                </c:pt>
                <c:pt idx="230" formatCode="General">
                  <c:v>15.4</c:v>
                </c:pt>
                <c:pt idx="231" formatCode="General">
                  <c:v>15.3</c:v>
                </c:pt>
                <c:pt idx="232" formatCode="General">
                  <c:v>16.899999999999999</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35 and over</c:v>
                </c:pt>
              </c:strCache>
            </c:strRef>
          </c:tx>
          <c:spPr>
            <a:ln>
              <a:solidFill>
                <a:srgbClr val="26277F"/>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Sheet1!$D$2:$D$234</c:f>
              <c:numCache>
                <c:formatCode>0.0</c:formatCode>
                <c:ptCount val="233"/>
                <c:pt idx="0">
                  <c:v>21.2</c:v>
                </c:pt>
                <c:pt idx="1">
                  <c:v>21</c:v>
                </c:pt>
                <c:pt idx="2">
                  <c:v>20.516666666666669</c:v>
                </c:pt>
                <c:pt idx="3">
                  <c:v>20.883333333333336</c:v>
                </c:pt>
                <c:pt idx="4">
                  <c:v>21.383333333333329</c:v>
                </c:pt>
                <c:pt idx="5">
                  <c:v>20.3</c:v>
                </c:pt>
                <c:pt idx="6">
                  <c:v>20.933333333333334</c:v>
                </c:pt>
                <c:pt idx="7">
                  <c:v>21.400000000000002</c:v>
                </c:pt>
                <c:pt idx="8">
                  <c:v>22.599999999999998</c:v>
                </c:pt>
                <c:pt idx="9">
                  <c:v>22.066666666666666</c:v>
                </c:pt>
                <c:pt idx="10">
                  <c:v>20.566666666666666</c:v>
                </c:pt>
                <c:pt idx="11">
                  <c:v>20.466666666666669</c:v>
                </c:pt>
                <c:pt idx="12">
                  <c:v>19.966666666666665</c:v>
                </c:pt>
                <c:pt idx="13">
                  <c:v>19.866666666666667</c:v>
                </c:pt>
                <c:pt idx="14">
                  <c:v>18.633333333333333</c:v>
                </c:pt>
                <c:pt idx="15">
                  <c:v>18.3</c:v>
                </c:pt>
                <c:pt idx="16">
                  <c:v>18.2</c:v>
                </c:pt>
                <c:pt idx="17">
                  <c:v>19.466666666666669</c:v>
                </c:pt>
                <c:pt idx="18">
                  <c:v>19.900000000000002</c:v>
                </c:pt>
                <c:pt idx="19">
                  <c:v>20.099999999999998</c:v>
                </c:pt>
                <c:pt idx="20">
                  <c:v>19.2</c:v>
                </c:pt>
                <c:pt idx="21">
                  <c:v>18.633333333333333</c:v>
                </c:pt>
                <c:pt idx="22">
                  <c:v>18</c:v>
                </c:pt>
                <c:pt idx="23">
                  <c:v>17.950000000000003</c:v>
                </c:pt>
                <c:pt idx="24">
                  <c:v>18.05</c:v>
                </c:pt>
                <c:pt idx="25">
                  <c:v>19.200000000000003</c:v>
                </c:pt>
                <c:pt idx="26">
                  <c:v>18.633333333333336</c:v>
                </c:pt>
                <c:pt idx="27">
                  <c:v>17.966666666666669</c:v>
                </c:pt>
                <c:pt idx="28">
                  <c:v>17.7</c:v>
                </c:pt>
                <c:pt idx="29">
                  <c:v>18.833333333333332</c:v>
                </c:pt>
                <c:pt idx="30">
                  <c:v>19.066666666666666</c:v>
                </c:pt>
                <c:pt idx="31">
                  <c:v>19.033333333333331</c:v>
                </c:pt>
                <c:pt idx="32">
                  <c:v>18.900000000000002</c:v>
                </c:pt>
                <c:pt idx="33">
                  <c:v>19.233333333333334</c:v>
                </c:pt>
                <c:pt idx="34">
                  <c:v>18.333333333333332</c:v>
                </c:pt>
                <c:pt idx="35">
                  <c:v>17.833333333333332</c:v>
                </c:pt>
                <c:pt idx="36">
                  <c:v>17.5</c:v>
                </c:pt>
                <c:pt idx="37">
                  <c:v>19.133333333333333</c:v>
                </c:pt>
                <c:pt idx="38">
                  <c:v>18.566666666666666</c:v>
                </c:pt>
                <c:pt idx="39">
                  <c:v>18.733333333333334</c:v>
                </c:pt>
                <c:pt idx="40">
                  <c:v>17.833333333333332</c:v>
                </c:pt>
                <c:pt idx="41">
                  <c:v>18.633333333333336</c:v>
                </c:pt>
                <c:pt idx="42">
                  <c:v>18.7</c:v>
                </c:pt>
                <c:pt idx="43">
                  <c:v>18.466666666666665</c:v>
                </c:pt>
                <c:pt idx="44">
                  <c:v>18</c:v>
                </c:pt>
                <c:pt idx="45">
                  <c:v>18.366666666666664</c:v>
                </c:pt>
                <c:pt idx="46">
                  <c:v>19.266666666666666</c:v>
                </c:pt>
                <c:pt idx="47">
                  <c:v>19.033333333333335</c:v>
                </c:pt>
                <c:pt idx="48">
                  <c:v>18.8</c:v>
                </c:pt>
                <c:pt idx="49">
                  <c:v>18.400000000000002</c:v>
                </c:pt>
                <c:pt idx="50">
                  <c:v>17.5</c:v>
                </c:pt>
                <c:pt idx="51">
                  <c:v>17.066666666666666</c:v>
                </c:pt>
                <c:pt idx="52">
                  <c:v>16.8</c:v>
                </c:pt>
                <c:pt idx="53">
                  <c:v>18.400000000000002</c:v>
                </c:pt>
                <c:pt idx="54">
                  <c:v>18.566666666666666</c:v>
                </c:pt>
                <c:pt idx="55">
                  <c:v>18.599999999999998</c:v>
                </c:pt>
                <c:pt idx="56">
                  <c:v>19.266666666666666</c:v>
                </c:pt>
                <c:pt idx="57">
                  <c:v>19.066666666666666</c:v>
                </c:pt>
                <c:pt idx="58">
                  <c:v>19.466666666666665</c:v>
                </c:pt>
                <c:pt idx="59">
                  <c:v>18.866666666666667</c:v>
                </c:pt>
                <c:pt idx="60">
                  <c:v>18.900000000000002</c:v>
                </c:pt>
                <c:pt idx="61">
                  <c:v>18.2</c:v>
                </c:pt>
                <c:pt idx="62">
                  <c:v>17.933333333333334</c:v>
                </c:pt>
                <c:pt idx="63">
                  <c:v>17.933333333333334</c:v>
                </c:pt>
                <c:pt idx="64">
                  <c:v>17.766666666666669</c:v>
                </c:pt>
                <c:pt idx="65">
                  <c:v>17.5</c:v>
                </c:pt>
                <c:pt idx="66">
                  <c:v>17.600000000000001</c:v>
                </c:pt>
                <c:pt idx="67">
                  <c:v>18.100000000000001</c:v>
                </c:pt>
                <c:pt idx="68">
                  <c:v>18.333333333333332</c:v>
                </c:pt>
                <c:pt idx="69">
                  <c:v>19.133333333333333</c:v>
                </c:pt>
                <c:pt idx="70">
                  <c:v>19.033333333333335</c:v>
                </c:pt>
                <c:pt idx="71">
                  <c:v>19</c:v>
                </c:pt>
                <c:pt idx="72">
                  <c:v>18.599999999999998</c:v>
                </c:pt>
                <c:pt idx="73">
                  <c:v>17.966666666666669</c:v>
                </c:pt>
                <c:pt idx="74">
                  <c:v>17.283333333333335</c:v>
                </c:pt>
                <c:pt idx="75">
                  <c:v>15.883333333333333</c:v>
                </c:pt>
                <c:pt idx="76">
                  <c:v>16.716666666666669</c:v>
                </c:pt>
                <c:pt idx="77">
                  <c:v>15.899999999999999</c:v>
                </c:pt>
                <c:pt idx="78">
                  <c:v>16.933333333333334</c:v>
                </c:pt>
                <c:pt idx="79">
                  <c:v>16.233333333333334</c:v>
                </c:pt>
                <c:pt idx="80">
                  <c:v>16.399999999999999</c:v>
                </c:pt>
                <c:pt idx="81">
                  <c:v>15.799999999999999</c:v>
                </c:pt>
                <c:pt idx="82">
                  <c:v>15.4</c:v>
                </c:pt>
                <c:pt idx="83">
                  <c:v>16.566666666666666</c:v>
                </c:pt>
                <c:pt idx="84">
                  <c:v>15.799999999999999</c:v>
                </c:pt>
                <c:pt idx="85">
                  <c:v>15.766666666666666</c:v>
                </c:pt>
                <c:pt idx="86">
                  <c:v>14.666666666666666</c:v>
                </c:pt>
                <c:pt idx="87">
                  <c:v>15.933333333333332</c:v>
                </c:pt>
                <c:pt idx="88">
                  <c:v>16.566666666666666</c:v>
                </c:pt>
                <c:pt idx="89">
                  <c:v>15.799999999999997</c:v>
                </c:pt>
                <c:pt idx="90">
                  <c:v>15.733333333333334</c:v>
                </c:pt>
                <c:pt idx="91">
                  <c:v>15.933333333333332</c:v>
                </c:pt>
                <c:pt idx="92">
                  <c:v>17.133333333333333</c:v>
                </c:pt>
                <c:pt idx="93">
                  <c:v>16.566666666666666</c:v>
                </c:pt>
                <c:pt idx="94">
                  <c:v>15.799999999999999</c:v>
                </c:pt>
                <c:pt idx="95">
                  <c:v>15.966666666666667</c:v>
                </c:pt>
                <c:pt idx="96">
                  <c:v>15.766666666666666</c:v>
                </c:pt>
                <c:pt idx="97">
                  <c:v>16.066666666666666</c:v>
                </c:pt>
                <c:pt idx="98">
                  <c:v>15.766666666666666</c:v>
                </c:pt>
                <c:pt idx="99">
                  <c:v>16.066666666666666</c:v>
                </c:pt>
                <c:pt idx="100">
                  <c:v>16.7</c:v>
                </c:pt>
                <c:pt idx="101">
                  <c:v>16.599999999999998</c:v>
                </c:pt>
                <c:pt idx="102">
                  <c:v>16.766666666666666</c:v>
                </c:pt>
                <c:pt idx="103">
                  <c:v>15.833333333333334</c:v>
                </c:pt>
                <c:pt idx="104">
                  <c:v>16.433333333333334</c:v>
                </c:pt>
                <c:pt idx="105">
                  <c:v>15.833333333333334</c:v>
                </c:pt>
                <c:pt idx="106">
                  <c:v>16.366666666666667</c:v>
                </c:pt>
                <c:pt idx="107">
                  <c:v>15.733333333333334</c:v>
                </c:pt>
                <c:pt idx="108">
                  <c:v>15.833333333333334</c:v>
                </c:pt>
                <c:pt idx="109">
                  <c:v>15.5</c:v>
                </c:pt>
                <c:pt idx="110">
                  <c:v>15.633333333333335</c:v>
                </c:pt>
                <c:pt idx="111">
                  <c:v>15.566666666666668</c:v>
                </c:pt>
                <c:pt idx="112">
                  <c:v>15.866666666666667</c:v>
                </c:pt>
                <c:pt idx="113">
                  <c:v>15.333333333333334</c:v>
                </c:pt>
                <c:pt idx="114">
                  <c:v>15.799999999999999</c:v>
                </c:pt>
                <c:pt idx="115">
                  <c:v>15.866666666666665</c:v>
                </c:pt>
                <c:pt idx="116">
                  <c:v>16.900000000000002</c:v>
                </c:pt>
                <c:pt idx="117">
                  <c:v>16.933333333333334</c:v>
                </c:pt>
                <c:pt idx="118">
                  <c:v>16.233333333333334</c:v>
                </c:pt>
                <c:pt idx="119">
                  <c:v>15.133333333333335</c:v>
                </c:pt>
                <c:pt idx="120">
                  <c:v>14.133333333333333</c:v>
                </c:pt>
                <c:pt idx="121">
                  <c:v>13.199999999999998</c:v>
                </c:pt>
                <c:pt idx="122">
                  <c:v>13.799999999999999</c:v>
                </c:pt>
                <c:pt idx="123">
                  <c:v>14.533333333333333</c:v>
                </c:pt>
                <c:pt idx="124">
                  <c:v>15.833333333333334</c:v>
                </c:pt>
                <c:pt idx="125">
                  <c:v>15.6</c:v>
                </c:pt>
                <c:pt idx="126">
                  <c:v>15.4</c:v>
                </c:pt>
                <c:pt idx="127">
                  <c:v>14.466666666666667</c:v>
                </c:pt>
                <c:pt idx="128">
                  <c:v>14.666666666666666</c:v>
                </c:pt>
                <c:pt idx="129">
                  <c:v>14.4</c:v>
                </c:pt>
                <c:pt idx="130">
                  <c:v>15.133333333333333</c:v>
                </c:pt>
                <c:pt idx="131">
                  <c:v>14.6</c:v>
                </c:pt>
                <c:pt idx="132">
                  <c:v>14.366666666666665</c:v>
                </c:pt>
                <c:pt idx="133">
                  <c:v>14.733333333333334</c:v>
                </c:pt>
                <c:pt idx="134">
                  <c:v>14.633333333333333</c:v>
                </c:pt>
                <c:pt idx="135">
                  <c:v>14.766666666666666</c:v>
                </c:pt>
                <c:pt idx="136">
                  <c:v>14.633333333333335</c:v>
                </c:pt>
                <c:pt idx="137">
                  <c:v>15.166666666666666</c:v>
                </c:pt>
                <c:pt idx="138">
                  <c:v>15.833333333333334</c:v>
                </c:pt>
                <c:pt idx="139">
                  <c:v>15.366666666666667</c:v>
                </c:pt>
                <c:pt idx="140">
                  <c:v>15.266666666666666</c:v>
                </c:pt>
                <c:pt idx="141">
                  <c:v>14.333333333333334</c:v>
                </c:pt>
                <c:pt idx="142">
                  <c:v>14.233333333333334</c:v>
                </c:pt>
                <c:pt idx="143">
                  <c:v>13.799999999999999</c:v>
                </c:pt>
                <c:pt idx="144">
                  <c:v>13.700000000000001</c:v>
                </c:pt>
                <c:pt idx="145">
                  <c:v>13.5</c:v>
                </c:pt>
                <c:pt idx="146">
                  <c:v>13.166666666666666</c:v>
                </c:pt>
                <c:pt idx="147">
                  <c:v>13.333333333333334</c:v>
                </c:pt>
                <c:pt idx="148">
                  <c:v>12.823333333333332</c:v>
                </c:pt>
                <c:pt idx="149">
                  <c:v>13.336666666666666</c:v>
                </c:pt>
                <c:pt idx="150">
                  <c:v>12.686666666666667</c:v>
                </c:pt>
                <c:pt idx="151">
                  <c:v>12.986666666666666</c:v>
                </c:pt>
                <c:pt idx="152">
                  <c:v>13.050000000000002</c:v>
                </c:pt>
                <c:pt idx="153">
                  <c:v>13.623333333333335</c:v>
                </c:pt>
                <c:pt idx="154">
                  <c:v>13.71</c:v>
                </c:pt>
                <c:pt idx="155">
                  <c:v>13.123333333333333</c:v>
                </c:pt>
                <c:pt idx="156">
                  <c:v>13.506666666666668</c:v>
                </c:pt>
                <c:pt idx="157">
                  <c:v>12.646666666666667</c:v>
                </c:pt>
                <c:pt idx="158">
                  <c:v>12.198333333333332</c:v>
                </c:pt>
                <c:pt idx="159">
                  <c:v>11.625</c:v>
                </c:pt>
                <c:pt idx="160">
                  <c:v>11.675000000000001</c:v>
                </c:pt>
                <c:pt idx="161">
                  <c:v>11.176</c:v>
                </c:pt>
                <c:pt idx="162">
                  <c:v>10.66</c:v>
                </c:pt>
                <c:pt idx="163">
                  <c:v>11.25</c:v>
                </c:pt>
                <c:pt idx="164">
                  <c:v>11.71</c:v>
                </c:pt>
                <c:pt idx="165">
                  <c:v>11.993333333333332</c:v>
                </c:pt>
                <c:pt idx="166" formatCode="General">
                  <c:v>12</c:v>
                </c:pt>
                <c:pt idx="167" formatCode="General">
                  <c:v>12.5</c:v>
                </c:pt>
                <c:pt idx="168" formatCode="General">
                  <c:v>12.9</c:v>
                </c:pt>
                <c:pt idx="169" formatCode="General">
                  <c:v>12.3</c:v>
                </c:pt>
                <c:pt idx="170" formatCode="General">
                  <c:v>12.2</c:v>
                </c:pt>
                <c:pt idx="171" formatCode="General">
                  <c:v>12.3</c:v>
                </c:pt>
                <c:pt idx="172" formatCode="General">
                  <c:v>12</c:v>
                </c:pt>
                <c:pt idx="173" formatCode="General">
                  <c:v>11.9</c:v>
                </c:pt>
                <c:pt idx="174" formatCode="General">
                  <c:v>12</c:v>
                </c:pt>
                <c:pt idx="175" formatCode="General">
                  <c:v>12.6</c:v>
                </c:pt>
                <c:pt idx="176" formatCode="General">
                  <c:v>11.7</c:v>
                </c:pt>
                <c:pt idx="177" formatCode="General">
                  <c:v>11.2</c:v>
                </c:pt>
                <c:pt idx="178" formatCode="General">
                  <c:v>11.1</c:v>
                </c:pt>
                <c:pt idx="179" formatCode="General">
                  <c:v>11.8</c:v>
                </c:pt>
                <c:pt idx="180" formatCode="General">
                  <c:v>11.5</c:v>
                </c:pt>
                <c:pt idx="181" formatCode="General">
                  <c:v>11.6</c:v>
                </c:pt>
                <c:pt idx="182" formatCode="General">
                  <c:v>12</c:v>
                </c:pt>
                <c:pt idx="183" formatCode="General">
                  <c:v>12.4</c:v>
                </c:pt>
                <c:pt idx="184" formatCode="General">
                  <c:v>12.3</c:v>
                </c:pt>
                <c:pt idx="185" formatCode="General">
                  <c:v>11.9</c:v>
                </c:pt>
                <c:pt idx="186" formatCode="General">
                  <c:v>11.7</c:v>
                </c:pt>
                <c:pt idx="187" formatCode="General">
                  <c:v>12.2</c:v>
                </c:pt>
                <c:pt idx="188" formatCode="General">
                  <c:v>13.4</c:v>
                </c:pt>
                <c:pt idx="189" formatCode="General">
                  <c:v>13.2</c:v>
                </c:pt>
                <c:pt idx="190" formatCode="General">
                  <c:v>13.6</c:v>
                </c:pt>
                <c:pt idx="191" formatCode="General">
                  <c:v>12.1</c:v>
                </c:pt>
                <c:pt idx="192" formatCode="General">
                  <c:v>13</c:v>
                </c:pt>
                <c:pt idx="193" formatCode="General">
                  <c:v>12.3</c:v>
                </c:pt>
                <c:pt idx="194" formatCode="General">
                  <c:v>12.2</c:v>
                </c:pt>
                <c:pt idx="195" formatCode="General">
                  <c:v>12.3</c:v>
                </c:pt>
                <c:pt idx="196" formatCode="General">
                  <c:v>12.4</c:v>
                </c:pt>
                <c:pt idx="197" formatCode="General">
                  <c:v>13.1</c:v>
                </c:pt>
                <c:pt idx="198" formatCode="General">
                  <c:v>13</c:v>
                </c:pt>
                <c:pt idx="199" formatCode="General">
                  <c:v>13.7</c:v>
                </c:pt>
                <c:pt idx="200" formatCode="General">
                  <c:v>14.1</c:v>
                </c:pt>
                <c:pt idx="201" formatCode="General">
                  <c:v>13.5</c:v>
                </c:pt>
                <c:pt idx="202" formatCode="General">
                  <c:v>12.8</c:v>
                </c:pt>
                <c:pt idx="203" formatCode="General">
                  <c:v>12.1</c:v>
                </c:pt>
                <c:pt idx="204" formatCode="General">
                  <c:v>12</c:v>
                </c:pt>
                <c:pt idx="205" formatCode="General">
                  <c:v>11.6</c:v>
                </c:pt>
                <c:pt idx="206" formatCode="General">
                  <c:v>12.1</c:v>
                </c:pt>
                <c:pt idx="207" formatCode="General">
                  <c:v>12</c:v>
                </c:pt>
                <c:pt idx="208" formatCode="General">
                  <c:v>13.2</c:v>
                </c:pt>
                <c:pt idx="209" formatCode="General">
                  <c:v>13.1</c:v>
                </c:pt>
                <c:pt idx="210" formatCode="General">
                  <c:v>13.3</c:v>
                </c:pt>
                <c:pt idx="211" formatCode="General">
                  <c:v>12.2</c:v>
                </c:pt>
                <c:pt idx="212" formatCode="General">
                  <c:v>12.7</c:v>
                </c:pt>
                <c:pt idx="213" formatCode="General">
                  <c:v>12.5</c:v>
                </c:pt>
                <c:pt idx="214" formatCode="General">
                  <c:v>12.7</c:v>
                </c:pt>
                <c:pt idx="215" formatCode="General">
                  <c:v>11.7</c:v>
                </c:pt>
                <c:pt idx="216" formatCode="General">
                  <c:v>12.3</c:v>
                </c:pt>
                <c:pt idx="217" formatCode="General">
                  <c:v>12.5</c:v>
                </c:pt>
                <c:pt idx="218" formatCode="General">
                  <c:v>13.8</c:v>
                </c:pt>
                <c:pt idx="219" formatCode="General">
                  <c:v>14.4</c:v>
                </c:pt>
                <c:pt idx="220" formatCode="General">
                  <c:v>14.1</c:v>
                </c:pt>
                <c:pt idx="221" formatCode="General">
                  <c:v>13.9</c:v>
                </c:pt>
                <c:pt idx="222" formatCode="General">
                  <c:v>12.7</c:v>
                </c:pt>
                <c:pt idx="223" formatCode="General">
                  <c:v>13.1</c:v>
                </c:pt>
                <c:pt idx="224" formatCode="General">
                  <c:v>12.3</c:v>
                </c:pt>
                <c:pt idx="225" formatCode="General">
                  <c:v>12.6</c:v>
                </c:pt>
                <c:pt idx="226" formatCode="General">
                  <c:v>12.3</c:v>
                </c:pt>
                <c:pt idx="227" formatCode="General">
                  <c:v>12.8</c:v>
                </c:pt>
                <c:pt idx="228" formatCode="General">
                  <c:v>12.5</c:v>
                </c:pt>
                <c:pt idx="229" formatCode="General">
                  <c:v>12.1</c:v>
                </c:pt>
                <c:pt idx="230" formatCode="General">
                  <c:v>11.7</c:v>
                </c:pt>
                <c:pt idx="231" formatCode="General">
                  <c:v>11.8</c:v>
                </c:pt>
                <c:pt idx="232" formatCode="General">
                  <c:v>12.2</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375921796"/>
          <c:y val="0.4296987333105101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159339457567804"/>
          <c:y val="2.1550551783123279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Sheet1!$B$2:$B$234</c:f>
              <c:numCache>
                <c:formatCode>0.0</c:formatCode>
                <c:ptCount val="233"/>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18.166666666666668</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15.016666666666667</c:v>
                </c:pt>
                <c:pt idx="151">
                  <c:v>15.576666666666668</c:v>
                </c:pt>
                <c:pt idx="152">
                  <c:v>15.476666666666668</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formatCode="General">
                  <c:v>14.9</c:v>
                </c:pt>
                <c:pt idx="167" formatCode="General">
                  <c:v>14.9</c:v>
                </c:pt>
                <c:pt idx="168" formatCode="General">
                  <c:v>15.2</c:v>
                </c:pt>
                <c:pt idx="169" formatCode="General">
                  <c:v>14.9</c:v>
                </c:pt>
                <c:pt idx="170" formatCode="General">
                  <c:v>15</c:v>
                </c:pt>
                <c:pt idx="171" formatCode="General">
                  <c:v>15.4</c:v>
                </c:pt>
                <c:pt idx="172" formatCode="General">
                  <c:v>15.3</c:v>
                </c:pt>
                <c:pt idx="173" formatCode="General">
                  <c:v>15.5</c:v>
                </c:pt>
                <c:pt idx="174" formatCode="General">
                  <c:v>15.5</c:v>
                </c:pt>
                <c:pt idx="175" formatCode="General">
                  <c:v>15.3</c:v>
                </c:pt>
                <c:pt idx="176" formatCode="General">
                  <c:v>14.3</c:v>
                </c:pt>
                <c:pt idx="177" formatCode="General">
                  <c:v>13.4</c:v>
                </c:pt>
                <c:pt idx="178" formatCode="General">
                  <c:v>13.5</c:v>
                </c:pt>
                <c:pt idx="179" formatCode="General">
                  <c:v>14.4</c:v>
                </c:pt>
                <c:pt idx="180" formatCode="General">
                  <c:v>14.4</c:v>
                </c:pt>
                <c:pt idx="181" formatCode="General">
                  <c:v>14.9</c:v>
                </c:pt>
                <c:pt idx="182" formatCode="General">
                  <c:v>14.6</c:v>
                </c:pt>
                <c:pt idx="183" formatCode="General">
                  <c:v>14.7</c:v>
                </c:pt>
                <c:pt idx="184" formatCode="General">
                  <c:v>14.5</c:v>
                </c:pt>
                <c:pt idx="185" formatCode="General">
                  <c:v>14.6</c:v>
                </c:pt>
                <c:pt idx="186" formatCode="General">
                  <c:v>14.6</c:v>
                </c:pt>
                <c:pt idx="187" formatCode="General">
                  <c:v>14.9</c:v>
                </c:pt>
                <c:pt idx="188" formatCode="General">
                  <c:v>15.6</c:v>
                </c:pt>
                <c:pt idx="189" formatCode="General">
                  <c:v>15.6</c:v>
                </c:pt>
                <c:pt idx="190" formatCode="General">
                  <c:v>15.8</c:v>
                </c:pt>
                <c:pt idx="191" formatCode="General">
                  <c:v>14.5</c:v>
                </c:pt>
                <c:pt idx="192" formatCode="General">
                  <c:v>14.7</c:v>
                </c:pt>
                <c:pt idx="193" formatCode="General">
                  <c:v>14.3</c:v>
                </c:pt>
                <c:pt idx="194" formatCode="General">
                  <c:v>14.6</c:v>
                </c:pt>
                <c:pt idx="195" formatCode="General">
                  <c:v>14.3</c:v>
                </c:pt>
                <c:pt idx="196" formatCode="General">
                  <c:v>14.3</c:v>
                </c:pt>
                <c:pt idx="197" formatCode="General">
                  <c:v>14.5</c:v>
                </c:pt>
                <c:pt idx="198" formatCode="General">
                  <c:v>14.9</c:v>
                </c:pt>
                <c:pt idx="199" formatCode="General">
                  <c:v>15.2</c:v>
                </c:pt>
                <c:pt idx="200" formatCode="General">
                  <c:v>15.4</c:v>
                </c:pt>
                <c:pt idx="201" formatCode="General">
                  <c:v>15.1</c:v>
                </c:pt>
                <c:pt idx="202" formatCode="General">
                  <c:v>14.7</c:v>
                </c:pt>
                <c:pt idx="203" formatCode="General">
                  <c:v>13.9</c:v>
                </c:pt>
                <c:pt idx="204" formatCode="General">
                  <c:v>13.7</c:v>
                </c:pt>
                <c:pt idx="205" formatCode="General">
                  <c:v>13.5</c:v>
                </c:pt>
                <c:pt idx="206" formatCode="General">
                  <c:v>14</c:v>
                </c:pt>
                <c:pt idx="207" formatCode="General">
                  <c:v>13.5</c:v>
                </c:pt>
                <c:pt idx="208" formatCode="General">
                  <c:v>14.5</c:v>
                </c:pt>
                <c:pt idx="209" formatCode="General">
                  <c:v>14.7</c:v>
                </c:pt>
                <c:pt idx="210" formatCode="General">
                  <c:v>15.6</c:v>
                </c:pt>
                <c:pt idx="211" formatCode="General">
                  <c:v>14.9</c:v>
                </c:pt>
                <c:pt idx="212" formatCode="General">
                  <c:v>14.8</c:v>
                </c:pt>
                <c:pt idx="213" formatCode="General">
                  <c:v>14.4</c:v>
                </c:pt>
                <c:pt idx="214" formatCode="General">
                  <c:v>14.1</c:v>
                </c:pt>
                <c:pt idx="215" formatCode="General">
                  <c:v>13.6</c:v>
                </c:pt>
                <c:pt idx="216" formatCode="General">
                  <c:v>13.7</c:v>
                </c:pt>
                <c:pt idx="217" formatCode="General">
                  <c:v>14.3</c:v>
                </c:pt>
                <c:pt idx="218" formatCode="General">
                  <c:v>15</c:v>
                </c:pt>
                <c:pt idx="219" formatCode="General">
                  <c:v>15.6</c:v>
                </c:pt>
                <c:pt idx="220" formatCode="General">
                  <c:v>15.1</c:v>
                </c:pt>
                <c:pt idx="221" formatCode="General">
                  <c:v>15.2</c:v>
                </c:pt>
                <c:pt idx="222" formatCode="General">
                  <c:v>14.6</c:v>
                </c:pt>
                <c:pt idx="223" formatCode="General">
                  <c:v>15.3</c:v>
                </c:pt>
                <c:pt idx="224" formatCode="General">
                  <c:v>14.6</c:v>
                </c:pt>
                <c:pt idx="225" formatCode="General">
                  <c:v>15</c:v>
                </c:pt>
                <c:pt idx="226" formatCode="General">
                  <c:v>14.7</c:v>
                </c:pt>
                <c:pt idx="227" formatCode="General">
                  <c:v>15.3</c:v>
                </c:pt>
                <c:pt idx="228" formatCode="General">
                  <c:v>14.6</c:v>
                </c:pt>
                <c:pt idx="229" formatCode="General">
                  <c:v>13.7</c:v>
                </c:pt>
                <c:pt idx="230" formatCode="General">
                  <c:v>12.8</c:v>
                </c:pt>
                <c:pt idx="231" formatCode="General">
                  <c:v>12.8</c:v>
                </c:pt>
                <c:pt idx="232" formatCode="General">
                  <c:v>13.6</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Men</c:v>
                </c:pt>
              </c:strCache>
            </c:strRef>
          </c:tx>
          <c:spPr>
            <a:ln>
              <a:solidFill>
                <a:srgbClr val="1369B4"/>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Sheet1!$C$2:$C$234</c:f>
              <c:numCache>
                <c:formatCode>0.0</c:formatCode>
                <c:ptCount val="233"/>
                <c:pt idx="0">
                  <c:v>27.1</c:v>
                </c:pt>
                <c:pt idx="1">
                  <c:v>27.099999999999998</c:v>
                </c:pt>
                <c:pt idx="2">
                  <c:v>25.716666666666669</c:v>
                </c:pt>
                <c:pt idx="3">
                  <c:v>25.416666666666668</c:v>
                </c:pt>
                <c:pt idx="4">
                  <c:v>26.25</c:v>
                </c:pt>
                <c:pt idx="5">
                  <c:v>25.833333333333332</c:v>
                </c:pt>
                <c:pt idx="6">
                  <c:v>26.533333333333331</c:v>
                </c:pt>
                <c:pt idx="7">
                  <c:v>26.5</c:v>
                </c:pt>
                <c:pt idx="8">
                  <c:v>27.366666666666671</c:v>
                </c:pt>
                <c:pt idx="9">
                  <c:v>25.899999999999995</c:v>
                </c:pt>
                <c:pt idx="10">
                  <c:v>24.233333333333331</c:v>
                </c:pt>
                <c:pt idx="11">
                  <c:v>23.599999999999998</c:v>
                </c:pt>
                <c:pt idx="12">
                  <c:v>23.700000000000003</c:v>
                </c:pt>
                <c:pt idx="13">
                  <c:v>23.8</c:v>
                </c:pt>
                <c:pt idx="14">
                  <c:v>22.033333333333331</c:v>
                </c:pt>
                <c:pt idx="15">
                  <c:v>21.233333333333334</c:v>
                </c:pt>
                <c:pt idx="16">
                  <c:v>21.766666666666666</c:v>
                </c:pt>
                <c:pt idx="17">
                  <c:v>23.333333333333332</c:v>
                </c:pt>
                <c:pt idx="18">
                  <c:v>25</c:v>
                </c:pt>
                <c:pt idx="19">
                  <c:v>24.066666666666666</c:v>
                </c:pt>
                <c:pt idx="20">
                  <c:v>23.900000000000002</c:v>
                </c:pt>
                <c:pt idx="21">
                  <c:v>23.166666666666668</c:v>
                </c:pt>
                <c:pt idx="22">
                  <c:v>22.466666666666669</c:v>
                </c:pt>
                <c:pt idx="23">
                  <c:v>22.1</c:v>
                </c:pt>
                <c:pt idx="24">
                  <c:v>21.25</c:v>
                </c:pt>
                <c:pt idx="25">
                  <c:v>24.299999999999997</c:v>
                </c:pt>
                <c:pt idx="26">
                  <c:v>23.833333333333332</c:v>
                </c:pt>
                <c:pt idx="27">
                  <c:v>23.766666666666666</c:v>
                </c:pt>
                <c:pt idx="28">
                  <c:v>22.433333333333334</c:v>
                </c:pt>
                <c:pt idx="29">
                  <c:v>23.133333333333336</c:v>
                </c:pt>
                <c:pt idx="30">
                  <c:v>22.966666666666669</c:v>
                </c:pt>
                <c:pt idx="31">
                  <c:v>22.366666666666664</c:v>
                </c:pt>
                <c:pt idx="32">
                  <c:v>21.466666666666665</c:v>
                </c:pt>
                <c:pt idx="33">
                  <c:v>22.3</c:v>
                </c:pt>
                <c:pt idx="34">
                  <c:v>21.866666666666664</c:v>
                </c:pt>
                <c:pt idx="35">
                  <c:v>22.2</c:v>
                </c:pt>
                <c:pt idx="36">
                  <c:v>22.900000000000002</c:v>
                </c:pt>
                <c:pt idx="37">
                  <c:v>24.633333333333336</c:v>
                </c:pt>
                <c:pt idx="38">
                  <c:v>23.966666666666669</c:v>
                </c:pt>
                <c:pt idx="39">
                  <c:v>22.3</c:v>
                </c:pt>
                <c:pt idx="40">
                  <c:v>22.533333333333331</c:v>
                </c:pt>
                <c:pt idx="41">
                  <c:v>23.466666666666669</c:v>
                </c:pt>
                <c:pt idx="42">
                  <c:v>23.7</c:v>
                </c:pt>
                <c:pt idx="43">
                  <c:v>22.733333333333334</c:v>
                </c:pt>
                <c:pt idx="44">
                  <c:v>22.866666666666664</c:v>
                </c:pt>
                <c:pt idx="45">
                  <c:v>23.333333333333332</c:v>
                </c:pt>
                <c:pt idx="46">
                  <c:v>24.033333333333331</c:v>
                </c:pt>
                <c:pt idx="47">
                  <c:v>23.333333333333332</c:v>
                </c:pt>
                <c:pt idx="48">
                  <c:v>23.7</c:v>
                </c:pt>
                <c:pt idx="49">
                  <c:v>23.5</c:v>
                </c:pt>
                <c:pt idx="50">
                  <c:v>21.933333333333334</c:v>
                </c:pt>
                <c:pt idx="51">
                  <c:v>21</c:v>
                </c:pt>
                <c:pt idx="52">
                  <c:v>20.599999999999998</c:v>
                </c:pt>
                <c:pt idx="53">
                  <c:v>23.333333333333332</c:v>
                </c:pt>
                <c:pt idx="54">
                  <c:v>23.666666666666668</c:v>
                </c:pt>
                <c:pt idx="55">
                  <c:v>23.433333333333334</c:v>
                </c:pt>
                <c:pt idx="56">
                  <c:v>23.033333333333331</c:v>
                </c:pt>
                <c:pt idx="57">
                  <c:v>22.599999999999998</c:v>
                </c:pt>
                <c:pt idx="58">
                  <c:v>22.733333333333331</c:v>
                </c:pt>
                <c:pt idx="59">
                  <c:v>22.333333333333332</c:v>
                </c:pt>
                <c:pt idx="60">
                  <c:v>21.966666666666669</c:v>
                </c:pt>
                <c:pt idx="61">
                  <c:v>22.066666666666663</c:v>
                </c:pt>
                <c:pt idx="62">
                  <c:v>22.033333333333331</c:v>
                </c:pt>
                <c:pt idx="63">
                  <c:v>22.633333333333336</c:v>
                </c:pt>
                <c:pt idx="64">
                  <c:v>21.566666666666666</c:v>
                </c:pt>
                <c:pt idx="65">
                  <c:v>20.8</c:v>
                </c:pt>
                <c:pt idx="66">
                  <c:v>21.166666666666668</c:v>
                </c:pt>
                <c:pt idx="67">
                  <c:v>22.466666666666669</c:v>
                </c:pt>
                <c:pt idx="68">
                  <c:v>22.899999999999995</c:v>
                </c:pt>
                <c:pt idx="69">
                  <c:v>22.2</c:v>
                </c:pt>
                <c:pt idx="70">
                  <c:v>22.2</c:v>
                </c:pt>
                <c:pt idx="71">
                  <c:v>22.8</c:v>
                </c:pt>
                <c:pt idx="72">
                  <c:v>23.466666666666669</c:v>
                </c:pt>
                <c:pt idx="73">
                  <c:v>22.933333333333334</c:v>
                </c:pt>
                <c:pt idx="74">
                  <c:v>21.766666666666666</c:v>
                </c:pt>
                <c:pt idx="75">
                  <c:v>20.533333333333335</c:v>
                </c:pt>
                <c:pt idx="76">
                  <c:v>20.533333333333331</c:v>
                </c:pt>
                <c:pt idx="77">
                  <c:v>20.633333333333333</c:v>
                </c:pt>
                <c:pt idx="78">
                  <c:v>21.400000000000002</c:v>
                </c:pt>
                <c:pt idx="79">
                  <c:v>21.466666666666669</c:v>
                </c:pt>
                <c:pt idx="80">
                  <c:v>20.8</c:v>
                </c:pt>
                <c:pt idx="81">
                  <c:v>20.566666666666666</c:v>
                </c:pt>
                <c:pt idx="82">
                  <c:v>19.866666666666667</c:v>
                </c:pt>
                <c:pt idx="83">
                  <c:v>20.833333333333332</c:v>
                </c:pt>
                <c:pt idx="84">
                  <c:v>19.933333333333334</c:v>
                </c:pt>
                <c:pt idx="85">
                  <c:v>20.403333333333336</c:v>
                </c:pt>
                <c:pt idx="86">
                  <c:v>19.803333333333335</c:v>
                </c:pt>
                <c:pt idx="87">
                  <c:v>20.27</c:v>
                </c:pt>
                <c:pt idx="88">
                  <c:v>20.399999999999999</c:v>
                </c:pt>
                <c:pt idx="89">
                  <c:v>19.366666666666664</c:v>
                </c:pt>
                <c:pt idx="90">
                  <c:v>19.166666666666668</c:v>
                </c:pt>
                <c:pt idx="91">
                  <c:v>19.366666666666667</c:v>
                </c:pt>
                <c:pt idx="92">
                  <c:v>20.466666666666669</c:v>
                </c:pt>
                <c:pt idx="93">
                  <c:v>20.833333333333332</c:v>
                </c:pt>
                <c:pt idx="94">
                  <c:v>20.433333333333334</c:v>
                </c:pt>
                <c:pt idx="95">
                  <c:v>20.833333333333332</c:v>
                </c:pt>
                <c:pt idx="96">
                  <c:v>20.5</c:v>
                </c:pt>
                <c:pt idx="97">
                  <c:v>20.066666666666666</c:v>
                </c:pt>
                <c:pt idx="98">
                  <c:v>19.2</c:v>
                </c:pt>
                <c:pt idx="99">
                  <c:v>18.666666666666668</c:v>
                </c:pt>
                <c:pt idx="100">
                  <c:v>19</c:v>
                </c:pt>
                <c:pt idx="101">
                  <c:v>19.466666666666669</c:v>
                </c:pt>
                <c:pt idx="102">
                  <c:v>19.966666666666665</c:v>
                </c:pt>
                <c:pt idx="103">
                  <c:v>19.600000000000001</c:v>
                </c:pt>
                <c:pt idx="104">
                  <c:v>20.709999999999997</c:v>
                </c:pt>
                <c:pt idx="105">
                  <c:v>20.643333333333334</c:v>
                </c:pt>
                <c:pt idx="106">
                  <c:v>21.376666666666665</c:v>
                </c:pt>
                <c:pt idx="107">
                  <c:v>20.3</c:v>
                </c:pt>
                <c:pt idx="108">
                  <c:v>20.099999999999998</c:v>
                </c:pt>
                <c:pt idx="109">
                  <c:v>19.966666666666669</c:v>
                </c:pt>
                <c:pt idx="110">
                  <c:v>19.733333333333334</c:v>
                </c:pt>
                <c:pt idx="111">
                  <c:v>19.733333333333334</c:v>
                </c:pt>
                <c:pt idx="112">
                  <c:v>19.866666666666667</c:v>
                </c:pt>
                <c:pt idx="113">
                  <c:v>19.866666666666671</c:v>
                </c:pt>
                <c:pt idx="114">
                  <c:v>19.966666666666665</c:v>
                </c:pt>
                <c:pt idx="115">
                  <c:v>19.766666666666666</c:v>
                </c:pt>
                <c:pt idx="116">
                  <c:v>19.966666666666669</c:v>
                </c:pt>
                <c:pt idx="117">
                  <c:v>19.266666666666666</c:v>
                </c:pt>
                <c:pt idx="118">
                  <c:v>17.899999999999999</c:v>
                </c:pt>
                <c:pt idx="119">
                  <c:v>17.466666666666665</c:v>
                </c:pt>
                <c:pt idx="120">
                  <c:v>17.766666666666666</c:v>
                </c:pt>
                <c:pt idx="121">
                  <c:v>17.166666666666668</c:v>
                </c:pt>
                <c:pt idx="122">
                  <c:v>17.2</c:v>
                </c:pt>
                <c:pt idx="123">
                  <c:v>17.733333333333334</c:v>
                </c:pt>
                <c:pt idx="124">
                  <c:v>19.3</c:v>
                </c:pt>
                <c:pt idx="125">
                  <c:v>18.866666666666664</c:v>
                </c:pt>
                <c:pt idx="126">
                  <c:v>18.133333333333336</c:v>
                </c:pt>
                <c:pt idx="127">
                  <c:v>17.400000000000002</c:v>
                </c:pt>
                <c:pt idx="128">
                  <c:v>17.866666666666671</c:v>
                </c:pt>
                <c:pt idx="129">
                  <c:v>17.899999999999999</c:v>
                </c:pt>
                <c:pt idx="130">
                  <c:v>18.399999999999999</c:v>
                </c:pt>
                <c:pt idx="131">
                  <c:v>19.066666666666666</c:v>
                </c:pt>
                <c:pt idx="132">
                  <c:v>18.966666666666665</c:v>
                </c:pt>
                <c:pt idx="133">
                  <c:v>19.899999999999999</c:v>
                </c:pt>
                <c:pt idx="134">
                  <c:v>18.7</c:v>
                </c:pt>
                <c:pt idx="135">
                  <c:v>19.266666666666666</c:v>
                </c:pt>
                <c:pt idx="136">
                  <c:v>19.100000000000001</c:v>
                </c:pt>
                <c:pt idx="137">
                  <c:v>19.366666666666667</c:v>
                </c:pt>
                <c:pt idx="138">
                  <c:v>19.666666666666668</c:v>
                </c:pt>
                <c:pt idx="139">
                  <c:v>18.899999999999999</c:v>
                </c:pt>
                <c:pt idx="140">
                  <c:v>19.666666666666668</c:v>
                </c:pt>
                <c:pt idx="141">
                  <c:v>18.599999999999998</c:v>
                </c:pt>
                <c:pt idx="142">
                  <c:v>18.3</c:v>
                </c:pt>
                <c:pt idx="143">
                  <c:v>17.7</c:v>
                </c:pt>
                <c:pt idx="144">
                  <c:v>17.733333333333331</c:v>
                </c:pt>
                <c:pt idx="145">
                  <c:v>17.233333333333334</c:v>
                </c:pt>
                <c:pt idx="146">
                  <c:v>15.766666666666666</c:v>
                </c:pt>
                <c:pt idx="147">
                  <c:v>16.3</c:v>
                </c:pt>
                <c:pt idx="148">
                  <c:v>15.63</c:v>
                </c:pt>
                <c:pt idx="149">
                  <c:v>16.493333333333336</c:v>
                </c:pt>
                <c:pt idx="150">
                  <c:v>15.853333333333333</c:v>
                </c:pt>
                <c:pt idx="151">
                  <c:v>16.84</c:v>
                </c:pt>
                <c:pt idx="152">
                  <c:v>17.063333333333333</c:v>
                </c:pt>
                <c:pt idx="153">
                  <c:v>16.996666666666666</c:v>
                </c:pt>
                <c:pt idx="154">
                  <c:v>17.540000000000003</c:v>
                </c:pt>
                <c:pt idx="155">
                  <c:v>17.510000000000002</c:v>
                </c:pt>
                <c:pt idx="156">
                  <c:v>17.440000000000001</c:v>
                </c:pt>
                <c:pt idx="157">
                  <c:v>15.693333333333333</c:v>
                </c:pt>
                <c:pt idx="158">
                  <c:v>14.976666666666665</c:v>
                </c:pt>
                <c:pt idx="159">
                  <c:v>15.520000000000001</c:v>
                </c:pt>
                <c:pt idx="160">
                  <c:v>17.100000000000001</c:v>
                </c:pt>
                <c:pt idx="161">
                  <c:v>16.3</c:v>
                </c:pt>
                <c:pt idx="162">
                  <c:v>15.37</c:v>
                </c:pt>
                <c:pt idx="163">
                  <c:v>14.79</c:v>
                </c:pt>
                <c:pt idx="164">
                  <c:v>15.8</c:v>
                </c:pt>
                <c:pt idx="165">
                  <c:v>16.029999999999998</c:v>
                </c:pt>
                <c:pt idx="166" formatCode="General">
                  <c:v>16.7</c:v>
                </c:pt>
                <c:pt idx="167" formatCode="General">
                  <c:v>16.5</c:v>
                </c:pt>
                <c:pt idx="168" formatCode="General">
                  <c:v>17.100000000000001</c:v>
                </c:pt>
                <c:pt idx="169" formatCode="General">
                  <c:v>16.7</c:v>
                </c:pt>
                <c:pt idx="170" formatCode="General">
                  <c:v>16.399999999999999</c:v>
                </c:pt>
                <c:pt idx="171" formatCode="General">
                  <c:v>16.2</c:v>
                </c:pt>
                <c:pt idx="172" formatCode="General">
                  <c:v>15.8</c:v>
                </c:pt>
                <c:pt idx="173" formatCode="General">
                  <c:v>15.8</c:v>
                </c:pt>
                <c:pt idx="174" formatCode="General">
                  <c:v>16.7</c:v>
                </c:pt>
                <c:pt idx="175" formatCode="General">
                  <c:v>16.899999999999999</c:v>
                </c:pt>
                <c:pt idx="176" formatCode="General">
                  <c:v>15.9</c:v>
                </c:pt>
                <c:pt idx="177" formatCode="General">
                  <c:v>14.6</c:v>
                </c:pt>
                <c:pt idx="178" formatCode="General">
                  <c:v>14</c:v>
                </c:pt>
                <c:pt idx="179" formatCode="General">
                  <c:v>14.7</c:v>
                </c:pt>
                <c:pt idx="180" formatCode="General">
                  <c:v>14.7</c:v>
                </c:pt>
                <c:pt idx="181" formatCode="General">
                  <c:v>15.6</c:v>
                </c:pt>
                <c:pt idx="182" formatCode="General">
                  <c:v>15.6</c:v>
                </c:pt>
                <c:pt idx="183" formatCode="General">
                  <c:v>16.100000000000001</c:v>
                </c:pt>
                <c:pt idx="184" formatCode="General">
                  <c:v>15.8</c:v>
                </c:pt>
                <c:pt idx="185" formatCode="General">
                  <c:v>16.3</c:v>
                </c:pt>
                <c:pt idx="186" formatCode="General">
                  <c:v>16.2</c:v>
                </c:pt>
                <c:pt idx="187" formatCode="General">
                  <c:v>16.899999999999999</c:v>
                </c:pt>
                <c:pt idx="188" formatCode="General">
                  <c:v>16.600000000000001</c:v>
                </c:pt>
                <c:pt idx="189" formatCode="General">
                  <c:v>16.8</c:v>
                </c:pt>
                <c:pt idx="190" formatCode="General">
                  <c:v>16.3</c:v>
                </c:pt>
                <c:pt idx="191" formatCode="General">
                  <c:v>15.1</c:v>
                </c:pt>
                <c:pt idx="192" formatCode="General">
                  <c:v>15.1</c:v>
                </c:pt>
                <c:pt idx="193" formatCode="General">
                  <c:v>15.2</c:v>
                </c:pt>
                <c:pt idx="194" formatCode="General">
                  <c:v>15.8</c:v>
                </c:pt>
                <c:pt idx="195" formatCode="General">
                  <c:v>15.8</c:v>
                </c:pt>
                <c:pt idx="196" formatCode="General">
                  <c:v>15.1</c:v>
                </c:pt>
                <c:pt idx="197" formatCode="General">
                  <c:v>15.3</c:v>
                </c:pt>
                <c:pt idx="198" formatCode="General">
                  <c:v>15</c:v>
                </c:pt>
                <c:pt idx="199" formatCode="General">
                  <c:v>16.399999999999999</c:v>
                </c:pt>
                <c:pt idx="200" formatCode="General">
                  <c:v>16.5</c:v>
                </c:pt>
                <c:pt idx="201" formatCode="General">
                  <c:v>16.2</c:v>
                </c:pt>
                <c:pt idx="202" formatCode="General">
                  <c:v>15.3</c:v>
                </c:pt>
                <c:pt idx="203" formatCode="General">
                  <c:v>15.1</c:v>
                </c:pt>
                <c:pt idx="204" formatCode="General">
                  <c:v>15.3</c:v>
                </c:pt>
                <c:pt idx="205" formatCode="General">
                  <c:v>15.1</c:v>
                </c:pt>
                <c:pt idx="206" formatCode="General">
                  <c:v>15.6</c:v>
                </c:pt>
                <c:pt idx="207" formatCode="General">
                  <c:v>15.1</c:v>
                </c:pt>
                <c:pt idx="208" formatCode="General">
                  <c:v>17</c:v>
                </c:pt>
                <c:pt idx="209" formatCode="General">
                  <c:v>16.8</c:v>
                </c:pt>
                <c:pt idx="210" formatCode="General">
                  <c:v>17.600000000000001</c:v>
                </c:pt>
                <c:pt idx="211" formatCode="General">
                  <c:v>15.8</c:v>
                </c:pt>
                <c:pt idx="212" formatCode="General">
                  <c:v>15.5</c:v>
                </c:pt>
                <c:pt idx="213" formatCode="General">
                  <c:v>14.9</c:v>
                </c:pt>
                <c:pt idx="214" formatCode="General">
                  <c:v>14.9</c:v>
                </c:pt>
                <c:pt idx="215" formatCode="General">
                  <c:v>14.3</c:v>
                </c:pt>
                <c:pt idx="216" formatCode="General">
                  <c:v>15.1</c:v>
                </c:pt>
                <c:pt idx="217" formatCode="General">
                  <c:v>16.100000000000001</c:v>
                </c:pt>
                <c:pt idx="218" formatCode="General">
                  <c:v>17.399999999999999</c:v>
                </c:pt>
                <c:pt idx="219" formatCode="General">
                  <c:v>18</c:v>
                </c:pt>
                <c:pt idx="220" formatCode="General">
                  <c:v>17.100000000000001</c:v>
                </c:pt>
                <c:pt idx="221" formatCode="General">
                  <c:v>16.899999999999999</c:v>
                </c:pt>
                <c:pt idx="222" formatCode="General">
                  <c:v>15.8</c:v>
                </c:pt>
                <c:pt idx="223" formatCode="General">
                  <c:v>16.5</c:v>
                </c:pt>
                <c:pt idx="224" formatCode="General">
                  <c:v>16.100000000000001</c:v>
                </c:pt>
                <c:pt idx="225" formatCode="General">
                  <c:v>16.8</c:v>
                </c:pt>
                <c:pt idx="226" formatCode="General">
                  <c:v>16.7</c:v>
                </c:pt>
                <c:pt idx="227" formatCode="General">
                  <c:v>16.8</c:v>
                </c:pt>
                <c:pt idx="228" formatCode="General">
                  <c:v>15.4</c:v>
                </c:pt>
                <c:pt idx="229" formatCode="General">
                  <c:v>14.2</c:v>
                </c:pt>
                <c:pt idx="230" formatCode="General">
                  <c:v>13.6</c:v>
                </c:pt>
                <c:pt idx="231" formatCode="General">
                  <c:v>14.2</c:v>
                </c:pt>
                <c:pt idx="232" formatCode="General">
                  <c:v>15</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Women</c:v>
                </c:pt>
              </c:strCache>
            </c:strRef>
          </c:tx>
          <c:spPr>
            <a:ln>
              <a:solidFill>
                <a:srgbClr val="25267E"/>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Sheet1!$D$2:$D$234</c:f>
              <c:numCache>
                <c:formatCode>0.0</c:formatCode>
                <c:ptCount val="233"/>
                <c:pt idx="0">
                  <c:v>23.5</c:v>
                </c:pt>
                <c:pt idx="1">
                  <c:v>22.533333333333331</c:v>
                </c:pt>
                <c:pt idx="2">
                  <c:v>22.366666666666664</c:v>
                </c:pt>
                <c:pt idx="3">
                  <c:v>23.366666666666664</c:v>
                </c:pt>
                <c:pt idx="4">
                  <c:v>23.5</c:v>
                </c:pt>
                <c:pt idx="5">
                  <c:v>22.866666666666664</c:v>
                </c:pt>
                <c:pt idx="6">
                  <c:v>22.133333333333336</c:v>
                </c:pt>
                <c:pt idx="7">
                  <c:v>22.333333333333332</c:v>
                </c:pt>
                <c:pt idx="8">
                  <c:v>22.7</c:v>
                </c:pt>
                <c:pt idx="9">
                  <c:v>23.966666666666669</c:v>
                </c:pt>
                <c:pt idx="10">
                  <c:v>23.333333333333332</c:v>
                </c:pt>
                <c:pt idx="11">
                  <c:v>23.633333333333336</c:v>
                </c:pt>
                <c:pt idx="12">
                  <c:v>22.833333333333332</c:v>
                </c:pt>
                <c:pt idx="13">
                  <c:v>22.566666666666663</c:v>
                </c:pt>
                <c:pt idx="14">
                  <c:v>21.333333333333332</c:v>
                </c:pt>
                <c:pt idx="15">
                  <c:v>20.466666666666669</c:v>
                </c:pt>
                <c:pt idx="16">
                  <c:v>20.133333333333333</c:v>
                </c:pt>
                <c:pt idx="17">
                  <c:v>21.433333333333334</c:v>
                </c:pt>
                <c:pt idx="18">
                  <c:v>21.133333333333329</c:v>
                </c:pt>
                <c:pt idx="19">
                  <c:v>21.400000000000002</c:v>
                </c:pt>
                <c:pt idx="20">
                  <c:v>21.133333333333333</c:v>
                </c:pt>
                <c:pt idx="21">
                  <c:v>21.166666666666664</c:v>
                </c:pt>
                <c:pt idx="22">
                  <c:v>21</c:v>
                </c:pt>
                <c:pt idx="23">
                  <c:v>20.799999999999997</c:v>
                </c:pt>
                <c:pt idx="24">
                  <c:v>21.25</c:v>
                </c:pt>
                <c:pt idx="25">
                  <c:v>21.450000000000003</c:v>
                </c:pt>
                <c:pt idx="26">
                  <c:v>21.333333333333332</c:v>
                </c:pt>
                <c:pt idx="27">
                  <c:v>20.266666666666669</c:v>
                </c:pt>
                <c:pt idx="28">
                  <c:v>20</c:v>
                </c:pt>
                <c:pt idx="29">
                  <c:v>19.733333333333334</c:v>
                </c:pt>
                <c:pt idx="30">
                  <c:v>20.233333333333334</c:v>
                </c:pt>
                <c:pt idx="31">
                  <c:v>20.166666666666668</c:v>
                </c:pt>
                <c:pt idx="32">
                  <c:v>21.233333333333334</c:v>
                </c:pt>
                <c:pt idx="33">
                  <c:v>20.900000000000002</c:v>
                </c:pt>
                <c:pt idx="34">
                  <c:v>20.666666666666668</c:v>
                </c:pt>
                <c:pt idx="35">
                  <c:v>19.7</c:v>
                </c:pt>
                <c:pt idx="36">
                  <c:v>19.733333333333334</c:v>
                </c:pt>
                <c:pt idx="37">
                  <c:v>19.866666666666664</c:v>
                </c:pt>
                <c:pt idx="38">
                  <c:v>19.7</c:v>
                </c:pt>
                <c:pt idx="39">
                  <c:v>19.600000000000001</c:v>
                </c:pt>
                <c:pt idx="40">
                  <c:v>18.433333333333334</c:v>
                </c:pt>
                <c:pt idx="41">
                  <c:v>18.633333333333336</c:v>
                </c:pt>
                <c:pt idx="42">
                  <c:v>19.133333333333333</c:v>
                </c:pt>
                <c:pt idx="43">
                  <c:v>20.299999999999997</c:v>
                </c:pt>
                <c:pt idx="44">
                  <c:v>19.3</c:v>
                </c:pt>
                <c:pt idx="45">
                  <c:v>18.966666666666665</c:v>
                </c:pt>
                <c:pt idx="46">
                  <c:v>19.533333333333331</c:v>
                </c:pt>
                <c:pt idx="47">
                  <c:v>19.866666666666664</c:v>
                </c:pt>
                <c:pt idx="48">
                  <c:v>19.600000000000001</c:v>
                </c:pt>
                <c:pt idx="49">
                  <c:v>18.966666666666665</c:v>
                </c:pt>
                <c:pt idx="50">
                  <c:v>17.933333333333334</c:v>
                </c:pt>
                <c:pt idx="51">
                  <c:v>17.733333333333334</c:v>
                </c:pt>
                <c:pt idx="52">
                  <c:v>17.766666666666666</c:v>
                </c:pt>
                <c:pt idx="53">
                  <c:v>18.233333333333334</c:v>
                </c:pt>
                <c:pt idx="54">
                  <c:v>18.7</c:v>
                </c:pt>
                <c:pt idx="55">
                  <c:v>18.666666666666668</c:v>
                </c:pt>
                <c:pt idx="56">
                  <c:v>20.533333333333335</c:v>
                </c:pt>
                <c:pt idx="57">
                  <c:v>19.866666666666667</c:v>
                </c:pt>
                <c:pt idx="58">
                  <c:v>20.066666666666666</c:v>
                </c:pt>
                <c:pt idx="59">
                  <c:v>18.766666666666666</c:v>
                </c:pt>
                <c:pt idx="60">
                  <c:v>18.900000000000002</c:v>
                </c:pt>
                <c:pt idx="61">
                  <c:v>17.766666666666666</c:v>
                </c:pt>
                <c:pt idx="62">
                  <c:v>17.766666666666666</c:v>
                </c:pt>
                <c:pt idx="63">
                  <c:v>17.466666666666665</c:v>
                </c:pt>
                <c:pt idx="64">
                  <c:v>17.633333333333329</c:v>
                </c:pt>
                <c:pt idx="65">
                  <c:v>17.100000000000001</c:v>
                </c:pt>
                <c:pt idx="66">
                  <c:v>17.466666666666669</c:v>
                </c:pt>
                <c:pt idx="67">
                  <c:v>17.833333333333332</c:v>
                </c:pt>
                <c:pt idx="68">
                  <c:v>18.066666666666666</c:v>
                </c:pt>
                <c:pt idx="69">
                  <c:v>19</c:v>
                </c:pt>
                <c:pt idx="70">
                  <c:v>19.099999999999998</c:v>
                </c:pt>
                <c:pt idx="71">
                  <c:v>19.3</c:v>
                </c:pt>
                <c:pt idx="72">
                  <c:v>18.599999999999998</c:v>
                </c:pt>
                <c:pt idx="73">
                  <c:v>17.733333333333331</c:v>
                </c:pt>
                <c:pt idx="74">
                  <c:v>17.383333333333333</c:v>
                </c:pt>
                <c:pt idx="75">
                  <c:v>16.483333333333334</c:v>
                </c:pt>
                <c:pt idx="76">
                  <c:v>17.683333333333334</c:v>
                </c:pt>
                <c:pt idx="77">
                  <c:v>17.166666666666668</c:v>
                </c:pt>
                <c:pt idx="78">
                  <c:v>18.366666666666667</c:v>
                </c:pt>
                <c:pt idx="79">
                  <c:v>17.533333333333335</c:v>
                </c:pt>
                <c:pt idx="80">
                  <c:v>17.766666666666666</c:v>
                </c:pt>
                <c:pt idx="81">
                  <c:v>16.666666666666668</c:v>
                </c:pt>
                <c:pt idx="82">
                  <c:v>16.833333333333332</c:v>
                </c:pt>
                <c:pt idx="83">
                  <c:v>18.3</c:v>
                </c:pt>
                <c:pt idx="84">
                  <c:v>18.2</c:v>
                </c:pt>
                <c:pt idx="85">
                  <c:v>17.7</c:v>
                </c:pt>
                <c:pt idx="86">
                  <c:v>15.800000000000002</c:v>
                </c:pt>
                <c:pt idx="87">
                  <c:v>16.766666666666666</c:v>
                </c:pt>
                <c:pt idx="88">
                  <c:v>17.999999999999996</c:v>
                </c:pt>
                <c:pt idx="89">
                  <c:v>17.599999999999998</c:v>
                </c:pt>
                <c:pt idx="90">
                  <c:v>17.233333333333334</c:v>
                </c:pt>
                <c:pt idx="91">
                  <c:v>17.033333333333335</c:v>
                </c:pt>
                <c:pt idx="92">
                  <c:v>18.033333333333335</c:v>
                </c:pt>
                <c:pt idx="93">
                  <c:v>17.399999999999999</c:v>
                </c:pt>
                <c:pt idx="94">
                  <c:v>16.333333333333332</c:v>
                </c:pt>
                <c:pt idx="95">
                  <c:v>16.633333333333333</c:v>
                </c:pt>
                <c:pt idx="96">
                  <c:v>16.2</c:v>
                </c:pt>
                <c:pt idx="97">
                  <c:v>16.933333333333334</c:v>
                </c:pt>
                <c:pt idx="98">
                  <c:v>16.766666666666666</c:v>
                </c:pt>
                <c:pt idx="99">
                  <c:v>18</c:v>
                </c:pt>
                <c:pt idx="100">
                  <c:v>18.366666666666667</c:v>
                </c:pt>
                <c:pt idx="101">
                  <c:v>18.866666666666667</c:v>
                </c:pt>
                <c:pt idx="102">
                  <c:v>19.233333333333331</c:v>
                </c:pt>
                <c:pt idx="103">
                  <c:v>18.633333333333333</c:v>
                </c:pt>
                <c:pt idx="104">
                  <c:v>18.166666666666668</c:v>
                </c:pt>
                <c:pt idx="105">
                  <c:v>17</c:v>
                </c:pt>
                <c:pt idx="106">
                  <c:v>16.966666666666665</c:v>
                </c:pt>
                <c:pt idx="107">
                  <c:v>16.599999999999998</c:v>
                </c:pt>
                <c:pt idx="108">
                  <c:v>16.566666666666666</c:v>
                </c:pt>
                <c:pt idx="109">
                  <c:v>16.033333333333335</c:v>
                </c:pt>
                <c:pt idx="110">
                  <c:v>16.566666666666666</c:v>
                </c:pt>
                <c:pt idx="111">
                  <c:v>17.166666666666668</c:v>
                </c:pt>
                <c:pt idx="112">
                  <c:v>18.033333333333335</c:v>
                </c:pt>
                <c:pt idx="113">
                  <c:v>16.866666666666667</c:v>
                </c:pt>
                <c:pt idx="114">
                  <c:v>16.7</c:v>
                </c:pt>
                <c:pt idx="115">
                  <c:v>16.133333333333336</c:v>
                </c:pt>
                <c:pt idx="116">
                  <c:v>17.233333333333334</c:v>
                </c:pt>
                <c:pt idx="117">
                  <c:v>17.166666666666668</c:v>
                </c:pt>
                <c:pt idx="118">
                  <c:v>17.633333333333336</c:v>
                </c:pt>
                <c:pt idx="119">
                  <c:v>16.466666666666665</c:v>
                </c:pt>
                <c:pt idx="120">
                  <c:v>15.6</c:v>
                </c:pt>
                <c:pt idx="121">
                  <c:v>15.033333333333333</c:v>
                </c:pt>
                <c:pt idx="122">
                  <c:v>15.733333333333334</c:v>
                </c:pt>
                <c:pt idx="123">
                  <c:v>16.533333333333331</c:v>
                </c:pt>
                <c:pt idx="124">
                  <c:v>16.866666666666664</c:v>
                </c:pt>
                <c:pt idx="125">
                  <c:v>17.433333333333334</c:v>
                </c:pt>
                <c:pt idx="126">
                  <c:v>17.466666666666669</c:v>
                </c:pt>
                <c:pt idx="127">
                  <c:v>16.500000000000004</c:v>
                </c:pt>
                <c:pt idx="128">
                  <c:v>15.833333333333334</c:v>
                </c:pt>
                <c:pt idx="129">
                  <c:v>15.633333333333335</c:v>
                </c:pt>
                <c:pt idx="130">
                  <c:v>16.033333333333331</c:v>
                </c:pt>
                <c:pt idx="131">
                  <c:v>15.766666666666666</c:v>
                </c:pt>
                <c:pt idx="132">
                  <c:v>15.366666666666667</c:v>
                </c:pt>
                <c:pt idx="133">
                  <c:v>15.966666666666669</c:v>
                </c:pt>
                <c:pt idx="134">
                  <c:v>15.633333333333335</c:v>
                </c:pt>
                <c:pt idx="135">
                  <c:v>15.733333333333334</c:v>
                </c:pt>
                <c:pt idx="136">
                  <c:v>15.433333333333332</c:v>
                </c:pt>
                <c:pt idx="137">
                  <c:v>16.333333333333332</c:v>
                </c:pt>
                <c:pt idx="138">
                  <c:v>16.866666666666667</c:v>
                </c:pt>
                <c:pt idx="139">
                  <c:v>16.599999999999998</c:v>
                </c:pt>
                <c:pt idx="140">
                  <c:v>15.833333333333334</c:v>
                </c:pt>
                <c:pt idx="141">
                  <c:v>14.933333333333332</c:v>
                </c:pt>
                <c:pt idx="142">
                  <c:v>15.133333333333333</c:v>
                </c:pt>
                <c:pt idx="143">
                  <c:v>14.966666666666667</c:v>
                </c:pt>
                <c:pt idx="144">
                  <c:v>14.4</c:v>
                </c:pt>
                <c:pt idx="145">
                  <c:v>13.633333333333333</c:v>
                </c:pt>
                <c:pt idx="146">
                  <c:v>13.566666666666668</c:v>
                </c:pt>
                <c:pt idx="147">
                  <c:v>14.133333333333333</c:v>
                </c:pt>
                <c:pt idx="148">
                  <c:v>14.213333333333333</c:v>
                </c:pt>
                <c:pt idx="149">
                  <c:v>14.976666666666667</c:v>
                </c:pt>
                <c:pt idx="150">
                  <c:v>14.256666666666666</c:v>
                </c:pt>
                <c:pt idx="151">
                  <c:v>14.366666666666665</c:v>
                </c:pt>
                <c:pt idx="152">
                  <c:v>13.953333333333333</c:v>
                </c:pt>
                <c:pt idx="153">
                  <c:v>14.693333333333333</c:v>
                </c:pt>
                <c:pt idx="154">
                  <c:v>14.566666666666668</c:v>
                </c:pt>
                <c:pt idx="155">
                  <c:v>14.436666666666667</c:v>
                </c:pt>
                <c:pt idx="156">
                  <c:v>14.633333333333333</c:v>
                </c:pt>
                <c:pt idx="157">
                  <c:v>14.263333333333334</c:v>
                </c:pt>
                <c:pt idx="158">
                  <c:v>13.99</c:v>
                </c:pt>
                <c:pt idx="159">
                  <c:v>13.839999999999998</c:v>
                </c:pt>
                <c:pt idx="160">
                  <c:v>13.72</c:v>
                </c:pt>
                <c:pt idx="161">
                  <c:v>13.82</c:v>
                </c:pt>
                <c:pt idx="162">
                  <c:v>13.74</c:v>
                </c:pt>
                <c:pt idx="163">
                  <c:v>14.09</c:v>
                </c:pt>
                <c:pt idx="164">
                  <c:v>13.5</c:v>
                </c:pt>
                <c:pt idx="165">
                  <c:v>13.530000000000001</c:v>
                </c:pt>
                <c:pt idx="166" formatCode="General">
                  <c:v>13.2</c:v>
                </c:pt>
                <c:pt idx="167" formatCode="General">
                  <c:v>13.2</c:v>
                </c:pt>
                <c:pt idx="168" formatCode="General">
                  <c:v>13.3</c:v>
                </c:pt>
                <c:pt idx="169" formatCode="General">
                  <c:v>13.1</c:v>
                </c:pt>
                <c:pt idx="170" formatCode="General">
                  <c:v>13.6</c:v>
                </c:pt>
                <c:pt idx="171" formatCode="General">
                  <c:v>14.6</c:v>
                </c:pt>
                <c:pt idx="172" formatCode="General">
                  <c:v>14.6</c:v>
                </c:pt>
                <c:pt idx="173" formatCode="General">
                  <c:v>15.1</c:v>
                </c:pt>
                <c:pt idx="174" formatCode="General">
                  <c:v>14.1</c:v>
                </c:pt>
                <c:pt idx="175" formatCode="General">
                  <c:v>13.6</c:v>
                </c:pt>
                <c:pt idx="176" formatCode="General">
                  <c:v>12.5</c:v>
                </c:pt>
                <c:pt idx="177" formatCode="General">
                  <c:v>12.2</c:v>
                </c:pt>
                <c:pt idx="178" formatCode="General">
                  <c:v>13</c:v>
                </c:pt>
                <c:pt idx="179" formatCode="General">
                  <c:v>13.9</c:v>
                </c:pt>
                <c:pt idx="180" formatCode="General">
                  <c:v>13.9</c:v>
                </c:pt>
                <c:pt idx="181" formatCode="General">
                  <c:v>14</c:v>
                </c:pt>
                <c:pt idx="182" formatCode="General">
                  <c:v>13.5</c:v>
                </c:pt>
                <c:pt idx="183" formatCode="General">
                  <c:v>13.3</c:v>
                </c:pt>
                <c:pt idx="184" formatCode="General">
                  <c:v>13.3</c:v>
                </c:pt>
                <c:pt idx="185" formatCode="General">
                  <c:v>13</c:v>
                </c:pt>
                <c:pt idx="186" formatCode="General">
                  <c:v>13</c:v>
                </c:pt>
                <c:pt idx="187" formatCode="General">
                  <c:v>12.7</c:v>
                </c:pt>
                <c:pt idx="188" formatCode="General">
                  <c:v>14.3</c:v>
                </c:pt>
                <c:pt idx="189" formatCode="General">
                  <c:v>14.4</c:v>
                </c:pt>
                <c:pt idx="190" formatCode="General">
                  <c:v>15.3</c:v>
                </c:pt>
                <c:pt idx="191" formatCode="General">
                  <c:v>13.9</c:v>
                </c:pt>
                <c:pt idx="192" formatCode="General">
                  <c:v>14</c:v>
                </c:pt>
                <c:pt idx="193" formatCode="General">
                  <c:v>12.8</c:v>
                </c:pt>
                <c:pt idx="194" formatCode="General">
                  <c:v>12.9</c:v>
                </c:pt>
                <c:pt idx="195" formatCode="General">
                  <c:v>12.3</c:v>
                </c:pt>
                <c:pt idx="196" formatCode="General">
                  <c:v>13.3</c:v>
                </c:pt>
                <c:pt idx="197" formatCode="General">
                  <c:v>13.5</c:v>
                </c:pt>
                <c:pt idx="198" formatCode="General">
                  <c:v>14.7</c:v>
                </c:pt>
                <c:pt idx="199" formatCode="General">
                  <c:v>14.2</c:v>
                </c:pt>
                <c:pt idx="200" formatCode="General">
                  <c:v>14.4</c:v>
                </c:pt>
                <c:pt idx="201" formatCode="General">
                  <c:v>13.9</c:v>
                </c:pt>
                <c:pt idx="202" formatCode="General">
                  <c:v>13.9</c:v>
                </c:pt>
                <c:pt idx="203" formatCode="General">
                  <c:v>12.7</c:v>
                </c:pt>
                <c:pt idx="204" formatCode="General">
                  <c:v>12</c:v>
                </c:pt>
                <c:pt idx="205" formatCode="General">
                  <c:v>11.7</c:v>
                </c:pt>
                <c:pt idx="206" formatCode="General">
                  <c:v>12.2</c:v>
                </c:pt>
                <c:pt idx="207" formatCode="General">
                  <c:v>11.7</c:v>
                </c:pt>
                <c:pt idx="208" formatCode="General">
                  <c:v>12</c:v>
                </c:pt>
                <c:pt idx="209" formatCode="General">
                  <c:v>12.6</c:v>
                </c:pt>
                <c:pt idx="210" formatCode="General">
                  <c:v>13.7</c:v>
                </c:pt>
                <c:pt idx="211" formatCode="General">
                  <c:v>13.8</c:v>
                </c:pt>
                <c:pt idx="212" formatCode="General">
                  <c:v>14.2</c:v>
                </c:pt>
                <c:pt idx="213" formatCode="General">
                  <c:v>13.9</c:v>
                </c:pt>
                <c:pt idx="214" formatCode="General">
                  <c:v>13.3</c:v>
                </c:pt>
                <c:pt idx="215" formatCode="General">
                  <c:v>12.6</c:v>
                </c:pt>
                <c:pt idx="216" formatCode="General">
                  <c:v>12.3</c:v>
                </c:pt>
                <c:pt idx="217" formatCode="General">
                  <c:v>12.5</c:v>
                </c:pt>
                <c:pt idx="218" formatCode="General">
                  <c:v>12.9</c:v>
                </c:pt>
                <c:pt idx="219" formatCode="General">
                  <c:v>13.3</c:v>
                </c:pt>
                <c:pt idx="220" formatCode="General">
                  <c:v>13.1</c:v>
                </c:pt>
                <c:pt idx="221" formatCode="General">
                  <c:v>13.2</c:v>
                </c:pt>
                <c:pt idx="222" formatCode="General">
                  <c:v>13.1</c:v>
                </c:pt>
                <c:pt idx="223" formatCode="General">
                  <c:v>14.1</c:v>
                </c:pt>
                <c:pt idx="224" formatCode="General">
                  <c:v>13.2</c:v>
                </c:pt>
                <c:pt idx="225" formatCode="General">
                  <c:v>13.2</c:v>
                </c:pt>
                <c:pt idx="226" formatCode="General">
                  <c:v>12.5</c:v>
                </c:pt>
                <c:pt idx="227" formatCode="General">
                  <c:v>13.5</c:v>
                </c:pt>
                <c:pt idx="228" formatCode="General">
                  <c:v>13.5</c:v>
                </c:pt>
                <c:pt idx="229" formatCode="General">
                  <c:v>12.9</c:v>
                </c:pt>
                <c:pt idx="230" formatCode="General">
                  <c:v>12</c:v>
                </c:pt>
                <c:pt idx="231" formatCode="General">
                  <c:v>11.7</c:v>
                </c:pt>
                <c:pt idx="232" formatCode="General">
                  <c:v>12.4</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4412365108"/>
          <c:y val="0.2473067057773119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005018469913482"/>
          <c:y val="4.8604462740857578E-2"/>
          <c:w val="0.85039783221541754"/>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Sheet1!$B$2:$B$234</c:f>
              <c:numCache>
                <c:formatCode>0.0</c:formatCode>
                <c:ptCount val="233"/>
                <c:pt idx="0">
                  <c:v>45.123493026666665</c:v>
                </c:pt>
                <c:pt idx="1">
                  <c:v>44.825102973333337</c:v>
                </c:pt>
                <c:pt idx="2">
                  <c:v>44.005729073333328</c:v>
                </c:pt>
                <c:pt idx="3">
                  <c:v>44.920252076666678</c:v>
                </c:pt>
                <c:pt idx="4">
                  <c:v>43.662716743333334</c:v>
                </c:pt>
                <c:pt idx="5">
                  <c:v>43.554113529999995</c:v>
                </c:pt>
                <c:pt idx="6">
                  <c:v>41.061253700000002</c:v>
                </c:pt>
                <c:pt idx="7">
                  <c:v>41.009127233333338</c:v>
                </c:pt>
                <c:pt idx="8">
                  <c:v>42.185159346666666</c:v>
                </c:pt>
                <c:pt idx="9">
                  <c:v>43.189601163333329</c:v>
                </c:pt>
                <c:pt idx="10">
                  <c:v>40.953736543333328</c:v>
                </c:pt>
                <c:pt idx="11">
                  <c:v>40.48994639</c:v>
                </c:pt>
                <c:pt idx="12">
                  <c:v>40.505438669999997</c:v>
                </c:pt>
                <c:pt idx="13">
                  <c:v>42.964242483333329</c:v>
                </c:pt>
                <c:pt idx="14">
                  <c:v>41.139192736666665</c:v>
                </c:pt>
                <c:pt idx="15">
                  <c:v>40.622581716666666</c:v>
                </c:pt>
                <c:pt idx="16">
                  <c:v>38.708810770000007</c:v>
                </c:pt>
                <c:pt idx="17">
                  <c:v>39.66773482</c:v>
                </c:pt>
                <c:pt idx="18">
                  <c:v>39.121049976666676</c:v>
                </c:pt>
                <c:pt idx="19">
                  <c:v>39.605963163333335</c:v>
                </c:pt>
                <c:pt idx="20">
                  <c:v>38.520980996666673</c:v>
                </c:pt>
                <c:pt idx="21">
                  <c:v>38.621068533333336</c:v>
                </c:pt>
                <c:pt idx="22">
                  <c:v>38.937421899999997</c:v>
                </c:pt>
                <c:pt idx="23">
                  <c:v>39.995764014999999</c:v>
                </c:pt>
                <c:pt idx="24">
                  <c:v>38.098672890000003</c:v>
                </c:pt>
                <c:pt idx="25">
                  <c:v>38.166762230000003</c:v>
                </c:pt>
                <c:pt idx="26">
                  <c:v>37.905837993333336</c:v>
                </c:pt>
                <c:pt idx="27">
                  <c:v>39.338659110000002</c:v>
                </c:pt>
                <c:pt idx="28">
                  <c:v>37.72567020666667</c:v>
                </c:pt>
                <c:pt idx="29">
                  <c:v>38.796420470000001</c:v>
                </c:pt>
                <c:pt idx="30">
                  <c:v>37.429712816666665</c:v>
                </c:pt>
                <c:pt idx="31">
                  <c:v>38.746206313333325</c:v>
                </c:pt>
                <c:pt idx="32">
                  <c:v>38.356840973333334</c:v>
                </c:pt>
                <c:pt idx="33">
                  <c:v>37.465265693333329</c:v>
                </c:pt>
                <c:pt idx="34">
                  <c:v>35.051738219999997</c:v>
                </c:pt>
                <c:pt idx="35">
                  <c:v>32.470346953333326</c:v>
                </c:pt>
                <c:pt idx="36">
                  <c:v>33.196944893333331</c:v>
                </c:pt>
                <c:pt idx="37">
                  <c:v>34.571304736666661</c:v>
                </c:pt>
                <c:pt idx="38">
                  <c:v>35.036362866666671</c:v>
                </c:pt>
                <c:pt idx="39">
                  <c:v>33.437351986666663</c:v>
                </c:pt>
                <c:pt idx="40">
                  <c:v>34.353515236666667</c:v>
                </c:pt>
                <c:pt idx="41">
                  <c:v>36.996188979999999</c:v>
                </c:pt>
                <c:pt idx="42">
                  <c:v>40.243159380000002</c:v>
                </c:pt>
                <c:pt idx="43">
                  <c:v>38.798748089999997</c:v>
                </c:pt>
                <c:pt idx="44">
                  <c:v>38.042418433333332</c:v>
                </c:pt>
                <c:pt idx="45">
                  <c:v>36.497655289999997</c:v>
                </c:pt>
                <c:pt idx="46">
                  <c:v>35.921254443333332</c:v>
                </c:pt>
                <c:pt idx="47">
                  <c:v>33.684415170000001</c:v>
                </c:pt>
                <c:pt idx="48">
                  <c:v>33.270134719999994</c:v>
                </c:pt>
                <c:pt idx="49">
                  <c:v>33.358468206666664</c:v>
                </c:pt>
                <c:pt idx="50">
                  <c:v>33.67867803</c:v>
                </c:pt>
                <c:pt idx="51">
                  <c:v>34.136283383333328</c:v>
                </c:pt>
                <c:pt idx="52">
                  <c:v>34.092659656666662</c:v>
                </c:pt>
                <c:pt idx="53">
                  <c:v>34.71431218</c:v>
                </c:pt>
                <c:pt idx="54">
                  <c:v>33.155282536666668</c:v>
                </c:pt>
                <c:pt idx="55">
                  <c:v>33.96177205</c:v>
                </c:pt>
                <c:pt idx="56">
                  <c:v>31.937518556666671</c:v>
                </c:pt>
                <c:pt idx="57">
                  <c:v>33.266382380000003</c:v>
                </c:pt>
                <c:pt idx="58">
                  <c:v>32.526045279999998</c:v>
                </c:pt>
                <c:pt idx="59">
                  <c:v>33.439847559999997</c:v>
                </c:pt>
                <c:pt idx="60">
                  <c:v>31.875392403333333</c:v>
                </c:pt>
                <c:pt idx="61">
                  <c:v>31.719630096666666</c:v>
                </c:pt>
                <c:pt idx="62">
                  <c:v>33.325352653333333</c:v>
                </c:pt>
                <c:pt idx="63">
                  <c:v>34.144740386666662</c:v>
                </c:pt>
                <c:pt idx="64">
                  <c:v>34.824723446666667</c:v>
                </c:pt>
                <c:pt idx="65">
                  <c:v>36.184679353333337</c:v>
                </c:pt>
                <c:pt idx="66">
                  <c:v>37.465904213333339</c:v>
                </c:pt>
                <c:pt idx="67">
                  <c:v>37.755879766666673</c:v>
                </c:pt>
                <c:pt idx="68">
                  <c:v>35.191607963333333</c:v>
                </c:pt>
                <c:pt idx="69">
                  <c:v>33.751878366666666</c:v>
                </c:pt>
                <c:pt idx="70">
                  <c:v>33.75712012333333</c:v>
                </c:pt>
                <c:pt idx="71">
                  <c:v>32.904235483333331</c:v>
                </c:pt>
                <c:pt idx="72">
                  <c:v>31.417468713333335</c:v>
                </c:pt>
                <c:pt idx="73">
                  <c:v>31.055798846666665</c:v>
                </c:pt>
                <c:pt idx="74">
                  <c:v>34.236645920000001</c:v>
                </c:pt>
                <c:pt idx="75">
                  <c:v>39.368556886666667</c:v>
                </c:pt>
                <c:pt idx="76">
                  <c:v>41.886304470000006</c:v>
                </c:pt>
                <c:pt idx="77">
                  <c:v>41.368012943333333</c:v>
                </c:pt>
                <c:pt idx="78">
                  <c:v>40.523468956666669</c:v>
                </c:pt>
                <c:pt idx="79">
                  <c:v>41.282365749999997</c:v>
                </c:pt>
                <c:pt idx="80">
                  <c:v>42.181367196666663</c:v>
                </c:pt>
                <c:pt idx="81">
                  <c:v>40.817865723333334</c:v>
                </c:pt>
                <c:pt idx="82">
                  <c:v>39.754280786666662</c:v>
                </c:pt>
                <c:pt idx="83">
                  <c:v>36.964913113333331</c:v>
                </c:pt>
                <c:pt idx="84">
                  <c:v>36.587054153333334</c:v>
                </c:pt>
                <c:pt idx="85">
                  <c:v>38.280775723333328</c:v>
                </c:pt>
                <c:pt idx="86">
                  <c:v>40.159090519999999</c:v>
                </c:pt>
                <c:pt idx="87">
                  <c:v>40.852014756666669</c:v>
                </c:pt>
                <c:pt idx="88">
                  <c:v>36.642990376666667</c:v>
                </c:pt>
                <c:pt idx="89">
                  <c:v>37.473333333333336</c:v>
                </c:pt>
                <c:pt idx="90">
                  <c:v>38.293333333333337</c:v>
                </c:pt>
                <c:pt idx="91">
                  <c:v>39.94</c:v>
                </c:pt>
                <c:pt idx="92">
                  <c:v>37.586666666666666</c:v>
                </c:pt>
                <c:pt idx="93">
                  <c:v>33.446666666666665</c:v>
                </c:pt>
                <c:pt idx="94">
                  <c:v>32.883333333333333</c:v>
                </c:pt>
                <c:pt idx="95">
                  <c:v>34.026666666666664</c:v>
                </c:pt>
                <c:pt idx="96">
                  <c:v>35.286666666666669</c:v>
                </c:pt>
                <c:pt idx="97">
                  <c:v>34.33</c:v>
                </c:pt>
                <c:pt idx="98">
                  <c:v>31.163333333333338</c:v>
                </c:pt>
                <c:pt idx="99">
                  <c:v>30.023333333333337</c:v>
                </c:pt>
                <c:pt idx="100">
                  <c:v>28.916666666666668</c:v>
                </c:pt>
                <c:pt idx="101">
                  <c:v>32.366666666666667</c:v>
                </c:pt>
                <c:pt idx="102">
                  <c:v>34.216666666666661</c:v>
                </c:pt>
                <c:pt idx="103">
                  <c:v>33.346666666666664</c:v>
                </c:pt>
                <c:pt idx="104">
                  <c:v>33.22</c:v>
                </c:pt>
                <c:pt idx="105">
                  <c:v>32.943333333333335</c:v>
                </c:pt>
                <c:pt idx="106">
                  <c:v>35.266666666666673</c:v>
                </c:pt>
                <c:pt idx="107">
                  <c:v>32.699999999999996</c:v>
                </c:pt>
                <c:pt idx="108">
                  <c:v>32.233333333333341</c:v>
                </c:pt>
                <c:pt idx="109">
                  <c:v>30.796666666666667</c:v>
                </c:pt>
                <c:pt idx="110">
                  <c:v>30.376666666666665</c:v>
                </c:pt>
                <c:pt idx="111">
                  <c:v>30.936666666666667</c:v>
                </c:pt>
                <c:pt idx="112">
                  <c:v>32.43</c:v>
                </c:pt>
                <c:pt idx="113">
                  <c:v>33.083333333333336</c:v>
                </c:pt>
                <c:pt idx="114">
                  <c:v>30.560000000000002</c:v>
                </c:pt>
                <c:pt idx="115">
                  <c:v>29.373333333333335</c:v>
                </c:pt>
                <c:pt idx="116">
                  <c:v>29.340000000000003</c:v>
                </c:pt>
                <c:pt idx="117">
                  <c:v>30.143333333333334</c:v>
                </c:pt>
                <c:pt idx="118">
                  <c:v>31.88</c:v>
                </c:pt>
                <c:pt idx="119">
                  <c:v>30.64</c:v>
                </c:pt>
                <c:pt idx="120">
                  <c:v>31.813333333333333</c:v>
                </c:pt>
                <c:pt idx="121">
                  <c:v>31.246666666666666</c:v>
                </c:pt>
                <c:pt idx="122">
                  <c:v>32.75</c:v>
                </c:pt>
                <c:pt idx="123">
                  <c:v>33.266666666666666</c:v>
                </c:pt>
                <c:pt idx="124">
                  <c:v>33.263333333333328</c:v>
                </c:pt>
                <c:pt idx="125">
                  <c:v>35.340000000000003</c:v>
                </c:pt>
                <c:pt idx="126">
                  <c:v>35.99</c:v>
                </c:pt>
                <c:pt idx="127">
                  <c:v>36.04</c:v>
                </c:pt>
                <c:pt idx="128">
                  <c:v>33.880000000000003</c:v>
                </c:pt>
                <c:pt idx="129">
                  <c:v>35.330000000000005</c:v>
                </c:pt>
                <c:pt idx="130">
                  <c:v>34.133333333333333</c:v>
                </c:pt>
                <c:pt idx="131">
                  <c:v>35.113333333333337</c:v>
                </c:pt>
                <c:pt idx="132">
                  <c:v>34.053333333333335</c:v>
                </c:pt>
                <c:pt idx="133">
                  <c:v>33.619999999999997</c:v>
                </c:pt>
                <c:pt idx="134">
                  <c:v>33.06</c:v>
                </c:pt>
                <c:pt idx="135">
                  <c:v>30.87</c:v>
                </c:pt>
                <c:pt idx="136">
                  <c:v>31.316666666666666</c:v>
                </c:pt>
                <c:pt idx="137">
                  <c:v>30.099999999999998</c:v>
                </c:pt>
                <c:pt idx="138">
                  <c:v>29.166666666666668</c:v>
                </c:pt>
                <c:pt idx="139">
                  <c:v>26.399999999999995</c:v>
                </c:pt>
                <c:pt idx="140">
                  <c:v>26.900000000000002</c:v>
                </c:pt>
                <c:pt idx="141">
                  <c:v>28.3</c:v>
                </c:pt>
                <c:pt idx="142">
                  <c:v>30.5</c:v>
                </c:pt>
                <c:pt idx="143">
                  <c:v>30.7</c:v>
                </c:pt>
                <c:pt idx="144">
                  <c:v>28.7</c:v>
                </c:pt>
                <c:pt idx="145">
                  <c:v>29.2</c:v>
                </c:pt>
                <c:pt idx="146">
                  <c:v>28.066666666666666</c:v>
                </c:pt>
                <c:pt idx="147">
                  <c:v>29.900000000000002</c:v>
                </c:pt>
                <c:pt idx="148">
                  <c:v>27.826666666666668</c:v>
                </c:pt>
                <c:pt idx="149">
                  <c:v>27.310000000000002</c:v>
                </c:pt>
                <c:pt idx="150">
                  <c:v>27.656666666666666</c:v>
                </c:pt>
                <c:pt idx="151">
                  <c:v>28.326666666666664</c:v>
                </c:pt>
                <c:pt idx="152">
                  <c:v>29.169999999999998</c:v>
                </c:pt>
                <c:pt idx="153">
                  <c:v>27.900000000000002</c:v>
                </c:pt>
                <c:pt idx="154">
                  <c:v>29.553333333333331</c:v>
                </c:pt>
                <c:pt idx="155">
                  <c:v>31.743333333333336</c:v>
                </c:pt>
                <c:pt idx="156">
                  <c:v>31.150000000000002</c:v>
                </c:pt>
                <c:pt idx="157">
                  <c:v>29.656666666666666</c:v>
                </c:pt>
                <c:pt idx="158">
                  <c:v>27.1</c:v>
                </c:pt>
                <c:pt idx="159">
                  <c:v>33.72</c:v>
                </c:pt>
                <c:pt idx="160">
                  <c:v>37.4</c:v>
                </c:pt>
                <c:pt idx="161">
                  <c:v>38.19</c:v>
                </c:pt>
                <c:pt idx="162">
                  <c:v>37.06</c:v>
                </c:pt>
                <c:pt idx="163">
                  <c:v>38.81</c:v>
                </c:pt>
                <c:pt idx="164">
                  <c:v>39.36</c:v>
                </c:pt>
                <c:pt idx="165">
                  <c:v>39.799999999999997</c:v>
                </c:pt>
                <c:pt idx="166" formatCode="General">
                  <c:v>38.4</c:v>
                </c:pt>
                <c:pt idx="167" formatCode="General">
                  <c:v>36</c:v>
                </c:pt>
                <c:pt idx="168" formatCode="General">
                  <c:v>37</c:v>
                </c:pt>
                <c:pt idx="169" formatCode="General">
                  <c:v>37.4</c:v>
                </c:pt>
                <c:pt idx="170" formatCode="General">
                  <c:v>37.299999999999997</c:v>
                </c:pt>
                <c:pt idx="171" formatCode="General">
                  <c:v>36</c:v>
                </c:pt>
                <c:pt idx="172" formatCode="General">
                  <c:v>34.1</c:v>
                </c:pt>
                <c:pt idx="173" formatCode="General">
                  <c:v>34.4</c:v>
                </c:pt>
                <c:pt idx="174" formatCode="General">
                  <c:v>34.700000000000003</c:v>
                </c:pt>
                <c:pt idx="175" formatCode="General">
                  <c:v>35.4</c:v>
                </c:pt>
                <c:pt idx="176" formatCode="General">
                  <c:v>38.6</c:v>
                </c:pt>
                <c:pt idx="177" formatCode="General">
                  <c:v>41</c:v>
                </c:pt>
                <c:pt idx="178" formatCode="General">
                  <c:v>41.3</c:v>
                </c:pt>
                <c:pt idx="179" formatCode="General">
                  <c:v>40.9</c:v>
                </c:pt>
                <c:pt idx="180" formatCode="General">
                  <c:v>38.1</c:v>
                </c:pt>
                <c:pt idx="181" formatCode="General">
                  <c:v>38.200000000000003</c:v>
                </c:pt>
                <c:pt idx="182" formatCode="General">
                  <c:v>36.1</c:v>
                </c:pt>
                <c:pt idx="183" formatCode="General">
                  <c:v>37.200000000000003</c:v>
                </c:pt>
                <c:pt idx="184" formatCode="General">
                  <c:v>38</c:v>
                </c:pt>
                <c:pt idx="185" formatCode="General">
                  <c:v>38.299999999999997</c:v>
                </c:pt>
                <c:pt idx="186" formatCode="General">
                  <c:v>36.6</c:v>
                </c:pt>
                <c:pt idx="187" formatCode="General">
                  <c:v>35.700000000000003</c:v>
                </c:pt>
                <c:pt idx="188" formatCode="General">
                  <c:v>34.9</c:v>
                </c:pt>
                <c:pt idx="189" formatCode="General">
                  <c:v>35.700000000000003</c:v>
                </c:pt>
                <c:pt idx="190" formatCode="General">
                  <c:v>37.299999999999997</c:v>
                </c:pt>
                <c:pt idx="191" formatCode="General">
                  <c:v>38.4</c:v>
                </c:pt>
                <c:pt idx="192" formatCode="General">
                  <c:v>37.200000000000003</c:v>
                </c:pt>
                <c:pt idx="193" formatCode="General">
                  <c:v>35.200000000000003</c:v>
                </c:pt>
                <c:pt idx="194" formatCode="General">
                  <c:v>36.799999999999997</c:v>
                </c:pt>
                <c:pt idx="195" formatCode="General">
                  <c:v>39.200000000000003</c:v>
                </c:pt>
                <c:pt idx="196" formatCode="General">
                  <c:v>40.799999999999997</c:v>
                </c:pt>
                <c:pt idx="197" formatCode="General">
                  <c:v>39.299999999999997</c:v>
                </c:pt>
                <c:pt idx="198" formatCode="General">
                  <c:v>36.5</c:v>
                </c:pt>
                <c:pt idx="199" formatCode="General">
                  <c:v>35.200000000000003</c:v>
                </c:pt>
                <c:pt idx="200" formatCode="General">
                  <c:v>33</c:v>
                </c:pt>
                <c:pt idx="201" formatCode="General">
                  <c:v>34.700000000000003</c:v>
                </c:pt>
                <c:pt idx="202" formatCode="General">
                  <c:v>34.9</c:v>
                </c:pt>
                <c:pt idx="203" formatCode="General">
                  <c:v>35.299999999999997</c:v>
                </c:pt>
                <c:pt idx="204" formatCode="General">
                  <c:v>35.1</c:v>
                </c:pt>
                <c:pt idx="205" formatCode="General">
                  <c:v>33.9</c:v>
                </c:pt>
                <c:pt idx="206" formatCode="General">
                  <c:v>33.700000000000003</c:v>
                </c:pt>
                <c:pt idx="207" formatCode="General">
                  <c:v>36.6</c:v>
                </c:pt>
                <c:pt idx="208" formatCode="General">
                  <c:v>39.4</c:v>
                </c:pt>
                <c:pt idx="209" formatCode="General">
                  <c:v>41.4</c:v>
                </c:pt>
                <c:pt idx="210" formatCode="General">
                  <c:v>37.9</c:v>
                </c:pt>
                <c:pt idx="211" formatCode="General">
                  <c:v>37.799999999999997</c:v>
                </c:pt>
                <c:pt idx="212" formatCode="General">
                  <c:v>37.5</c:v>
                </c:pt>
                <c:pt idx="213" formatCode="General">
                  <c:v>38.9</c:v>
                </c:pt>
                <c:pt idx="214" formatCode="General">
                  <c:v>37.299999999999997</c:v>
                </c:pt>
                <c:pt idx="215" formatCode="General">
                  <c:v>38.299999999999997</c:v>
                </c:pt>
                <c:pt idx="216" formatCode="General">
                  <c:v>37.299999999999997</c:v>
                </c:pt>
                <c:pt idx="217" formatCode="General">
                  <c:v>37.200000000000003</c:v>
                </c:pt>
                <c:pt idx="218" formatCode="General">
                  <c:v>35.9</c:v>
                </c:pt>
                <c:pt idx="219" formatCode="General">
                  <c:v>35.799999999999997</c:v>
                </c:pt>
                <c:pt idx="220" formatCode="General">
                  <c:v>37.299999999999997</c:v>
                </c:pt>
                <c:pt idx="221" formatCode="General">
                  <c:v>37.700000000000003</c:v>
                </c:pt>
                <c:pt idx="222" formatCode="General">
                  <c:v>34.4</c:v>
                </c:pt>
                <c:pt idx="223" formatCode="General">
                  <c:v>32.700000000000003</c:v>
                </c:pt>
                <c:pt idx="224" formatCode="General">
                  <c:v>31.9</c:v>
                </c:pt>
                <c:pt idx="225" formatCode="General">
                  <c:v>35.9</c:v>
                </c:pt>
                <c:pt idx="226" formatCode="General">
                  <c:v>34.799999999999997</c:v>
                </c:pt>
                <c:pt idx="227" formatCode="General">
                  <c:v>35.4</c:v>
                </c:pt>
                <c:pt idx="228" formatCode="General">
                  <c:v>34.799999999999997</c:v>
                </c:pt>
                <c:pt idx="229" formatCode="General">
                  <c:v>36.799999999999997</c:v>
                </c:pt>
                <c:pt idx="230" formatCode="General">
                  <c:v>36.4</c:v>
                </c:pt>
                <c:pt idx="231" formatCode="General">
                  <c:v>36.299999999999997</c:v>
                </c:pt>
                <c:pt idx="232" formatCode="General">
                  <c:v>36.700000000000003</c:v>
                </c:pt>
              </c:numCache>
            </c:numRef>
          </c:val>
          <c:smooth val="0"/>
          <c:extLst>
            <c:ext xmlns:c16="http://schemas.microsoft.com/office/drawing/2014/chart" uri="{C3380CC4-5D6E-409C-BE32-E72D297353CC}">
              <c16:uniqueId val="{00000000-1DD9-4A61-A243-EC32C0C3B821}"/>
            </c:ext>
          </c:extLst>
        </c:ser>
        <c:ser>
          <c:idx val="1"/>
          <c:order val="1"/>
          <c:tx>
            <c:strRef>
              <c:f>Sheet1!$C$1</c:f>
              <c:strCache>
                <c:ptCount val="1"/>
                <c:pt idx="0">
                  <c:v>ABC1</c:v>
                </c:pt>
              </c:strCache>
            </c:strRef>
          </c:tx>
          <c:spPr>
            <a:ln>
              <a:solidFill>
                <a:srgbClr val="156BB5"/>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Sheet1!$C$2:$C$234</c:f>
              <c:numCache>
                <c:formatCode>0.0</c:formatCode>
                <c:ptCount val="233"/>
                <c:pt idx="0">
                  <c:v>48.072057446666669</c:v>
                </c:pt>
                <c:pt idx="1">
                  <c:v>47.350415903333328</c:v>
                </c:pt>
                <c:pt idx="2">
                  <c:v>45.871154583333329</c:v>
                </c:pt>
                <c:pt idx="3">
                  <c:v>46.534396163333327</c:v>
                </c:pt>
                <c:pt idx="4">
                  <c:v>44.398829200000002</c:v>
                </c:pt>
                <c:pt idx="5">
                  <c:v>46.881541026666667</c:v>
                </c:pt>
                <c:pt idx="6">
                  <c:v>43.168915683333331</c:v>
                </c:pt>
                <c:pt idx="7">
                  <c:v>43.289531790000005</c:v>
                </c:pt>
                <c:pt idx="8">
                  <c:v>42.511680599999998</c:v>
                </c:pt>
                <c:pt idx="9">
                  <c:v>41.799691073333335</c:v>
                </c:pt>
                <c:pt idx="10">
                  <c:v>39.842177626666661</c:v>
                </c:pt>
                <c:pt idx="11">
                  <c:v>39.857918859999998</c:v>
                </c:pt>
                <c:pt idx="12">
                  <c:v>44.158457749999997</c:v>
                </c:pt>
                <c:pt idx="13">
                  <c:v>46.310206516666675</c:v>
                </c:pt>
                <c:pt idx="14">
                  <c:v>42.034414636666668</c:v>
                </c:pt>
                <c:pt idx="15">
                  <c:v>38.638684396666669</c:v>
                </c:pt>
                <c:pt idx="16">
                  <c:v>38.508949946666668</c:v>
                </c:pt>
                <c:pt idx="17">
                  <c:v>40.456718893333338</c:v>
                </c:pt>
                <c:pt idx="18">
                  <c:v>40.757181459999998</c:v>
                </c:pt>
                <c:pt idx="19">
                  <c:v>38.389531586666664</c:v>
                </c:pt>
                <c:pt idx="20">
                  <c:v>37.224752173333336</c:v>
                </c:pt>
                <c:pt idx="21">
                  <c:v>38.028695853333339</c:v>
                </c:pt>
                <c:pt idx="22">
                  <c:v>41.392299036666664</c:v>
                </c:pt>
                <c:pt idx="23">
                  <c:v>43.998118129999995</c:v>
                </c:pt>
                <c:pt idx="24">
                  <c:v>42.792134415</c:v>
                </c:pt>
                <c:pt idx="25">
                  <c:v>38.342928865000005</c:v>
                </c:pt>
                <c:pt idx="26">
                  <c:v>38.032456316666668</c:v>
                </c:pt>
                <c:pt idx="27">
                  <c:v>37.325696663333332</c:v>
                </c:pt>
                <c:pt idx="28">
                  <c:v>35.726486173333335</c:v>
                </c:pt>
                <c:pt idx="29">
                  <c:v>36.119504980000002</c:v>
                </c:pt>
                <c:pt idx="30">
                  <c:v>34.968298273333339</c:v>
                </c:pt>
                <c:pt idx="31">
                  <c:v>36.774584923333329</c:v>
                </c:pt>
                <c:pt idx="32">
                  <c:v>37.07361547</c:v>
                </c:pt>
                <c:pt idx="33">
                  <c:v>35.397931219999997</c:v>
                </c:pt>
                <c:pt idx="34">
                  <c:v>33.619275726666665</c:v>
                </c:pt>
                <c:pt idx="35">
                  <c:v>30.787842856666668</c:v>
                </c:pt>
                <c:pt idx="36">
                  <c:v>33.641224756666666</c:v>
                </c:pt>
                <c:pt idx="37">
                  <c:v>34.303158770000003</c:v>
                </c:pt>
                <c:pt idx="38">
                  <c:v>36.091789843333338</c:v>
                </c:pt>
                <c:pt idx="39">
                  <c:v>34.393703449999997</c:v>
                </c:pt>
                <c:pt idx="40">
                  <c:v>34.908445436666668</c:v>
                </c:pt>
                <c:pt idx="41">
                  <c:v>35.963209113333335</c:v>
                </c:pt>
                <c:pt idx="42">
                  <c:v>37.977846933333332</c:v>
                </c:pt>
                <c:pt idx="43">
                  <c:v>38.00491448333333</c:v>
                </c:pt>
                <c:pt idx="44">
                  <c:v>36.869295999999999</c:v>
                </c:pt>
                <c:pt idx="45">
                  <c:v>36.395639256666662</c:v>
                </c:pt>
                <c:pt idx="46">
                  <c:v>34.39292777</c:v>
                </c:pt>
                <c:pt idx="47">
                  <c:v>34.234840253333338</c:v>
                </c:pt>
                <c:pt idx="48">
                  <c:v>33.63670144333333</c:v>
                </c:pt>
                <c:pt idx="49">
                  <c:v>33.053527323333334</c:v>
                </c:pt>
                <c:pt idx="50">
                  <c:v>33.652855113333338</c:v>
                </c:pt>
                <c:pt idx="51">
                  <c:v>33.490412256666666</c:v>
                </c:pt>
                <c:pt idx="52">
                  <c:v>34.204706700000003</c:v>
                </c:pt>
                <c:pt idx="53">
                  <c:v>33.227059599999997</c:v>
                </c:pt>
                <c:pt idx="54">
                  <c:v>32.230868766666667</c:v>
                </c:pt>
                <c:pt idx="55">
                  <c:v>32.689053953333335</c:v>
                </c:pt>
                <c:pt idx="56">
                  <c:v>30.842530803333332</c:v>
                </c:pt>
                <c:pt idx="57">
                  <c:v>31.653710319999998</c:v>
                </c:pt>
                <c:pt idx="58">
                  <c:v>33.133860676666664</c:v>
                </c:pt>
                <c:pt idx="59">
                  <c:v>33.323168506666669</c:v>
                </c:pt>
                <c:pt idx="60">
                  <c:v>33.718573896666669</c:v>
                </c:pt>
                <c:pt idx="61">
                  <c:v>32.065766653333334</c:v>
                </c:pt>
                <c:pt idx="62">
                  <c:v>35.424881213333329</c:v>
                </c:pt>
                <c:pt idx="63">
                  <c:v>34.216957466666663</c:v>
                </c:pt>
                <c:pt idx="64">
                  <c:v>36.603523516666662</c:v>
                </c:pt>
                <c:pt idx="65">
                  <c:v>37.65266616666667</c:v>
                </c:pt>
                <c:pt idx="66">
                  <c:v>39.326022696666676</c:v>
                </c:pt>
                <c:pt idx="67">
                  <c:v>40.113101146666672</c:v>
                </c:pt>
                <c:pt idx="68">
                  <c:v>35.653432163333335</c:v>
                </c:pt>
                <c:pt idx="69">
                  <c:v>34.983353226666672</c:v>
                </c:pt>
                <c:pt idx="70">
                  <c:v>35.201913596666664</c:v>
                </c:pt>
                <c:pt idx="71">
                  <c:v>36.003570133333334</c:v>
                </c:pt>
                <c:pt idx="72">
                  <c:v>33.416757303333334</c:v>
                </c:pt>
                <c:pt idx="73">
                  <c:v>30.610719150000005</c:v>
                </c:pt>
                <c:pt idx="74">
                  <c:v>33.08186671</c:v>
                </c:pt>
                <c:pt idx="75">
                  <c:v>40.585017556666664</c:v>
                </c:pt>
                <c:pt idx="76">
                  <c:v>43.355392726666672</c:v>
                </c:pt>
                <c:pt idx="77">
                  <c:v>42.075883259999998</c:v>
                </c:pt>
                <c:pt idx="78">
                  <c:v>37.983849429999999</c:v>
                </c:pt>
                <c:pt idx="79">
                  <c:v>38.092787600000001</c:v>
                </c:pt>
                <c:pt idx="80">
                  <c:v>42.736298489999996</c:v>
                </c:pt>
                <c:pt idx="81">
                  <c:v>42.129618833333332</c:v>
                </c:pt>
                <c:pt idx="82">
                  <c:v>42.831786139999998</c:v>
                </c:pt>
                <c:pt idx="83">
                  <c:v>39.581247240000003</c:v>
                </c:pt>
                <c:pt idx="84">
                  <c:v>40.811909116666669</c:v>
                </c:pt>
                <c:pt idx="85">
                  <c:v>44.135224733333331</c:v>
                </c:pt>
                <c:pt idx="86">
                  <c:v>43.367498329999997</c:v>
                </c:pt>
                <c:pt idx="87">
                  <c:v>43.887414796666668</c:v>
                </c:pt>
                <c:pt idx="88">
                  <c:v>38.825736119999995</c:v>
                </c:pt>
                <c:pt idx="89">
                  <c:v>41.483333333333341</c:v>
                </c:pt>
                <c:pt idx="90">
                  <c:v>44.196666666666665</c:v>
                </c:pt>
                <c:pt idx="91">
                  <c:v>44.646666666666668</c:v>
                </c:pt>
                <c:pt idx="92">
                  <c:v>40.75333333333333</c:v>
                </c:pt>
                <c:pt idx="93">
                  <c:v>34.826666666666668</c:v>
                </c:pt>
                <c:pt idx="94">
                  <c:v>36.416666666666664</c:v>
                </c:pt>
                <c:pt idx="95">
                  <c:v>37.35</c:v>
                </c:pt>
                <c:pt idx="96">
                  <c:v>40.099999999999994</c:v>
                </c:pt>
                <c:pt idx="97">
                  <c:v>40.363333333333337</c:v>
                </c:pt>
                <c:pt idx="98">
                  <c:v>38.343333333333327</c:v>
                </c:pt>
                <c:pt idx="99">
                  <c:v>35.973333333333329</c:v>
                </c:pt>
                <c:pt idx="100">
                  <c:v>31.060000000000002</c:v>
                </c:pt>
                <c:pt idx="101">
                  <c:v>34.153333333333329</c:v>
                </c:pt>
                <c:pt idx="102">
                  <c:v>37.119999999999997</c:v>
                </c:pt>
                <c:pt idx="103">
                  <c:v>38.513333333333328</c:v>
                </c:pt>
                <c:pt idx="104">
                  <c:v>38.229999999999997</c:v>
                </c:pt>
                <c:pt idx="105">
                  <c:v>37.863333333333337</c:v>
                </c:pt>
                <c:pt idx="106">
                  <c:v>36.840000000000003</c:v>
                </c:pt>
                <c:pt idx="107">
                  <c:v>35.283333333333339</c:v>
                </c:pt>
                <c:pt idx="108">
                  <c:v>34.143333333333338</c:v>
                </c:pt>
                <c:pt idx="109">
                  <c:v>37.063333333333333</c:v>
                </c:pt>
                <c:pt idx="110">
                  <c:v>35.833333333333336</c:v>
                </c:pt>
                <c:pt idx="111">
                  <c:v>35.18333333333333</c:v>
                </c:pt>
                <c:pt idx="112">
                  <c:v>36.773333333333333</c:v>
                </c:pt>
                <c:pt idx="113">
                  <c:v>37.053333333333335</c:v>
                </c:pt>
                <c:pt idx="114">
                  <c:v>34.706666666666671</c:v>
                </c:pt>
                <c:pt idx="115">
                  <c:v>30.043333333333333</c:v>
                </c:pt>
                <c:pt idx="116">
                  <c:v>29.696666666666669</c:v>
                </c:pt>
                <c:pt idx="117">
                  <c:v>31.069999999999997</c:v>
                </c:pt>
                <c:pt idx="118">
                  <c:v>34.03</c:v>
                </c:pt>
                <c:pt idx="119">
                  <c:v>33.976666666666667</c:v>
                </c:pt>
                <c:pt idx="120">
                  <c:v>34.266666666666666</c:v>
                </c:pt>
                <c:pt idx="121">
                  <c:v>32.263333333333335</c:v>
                </c:pt>
                <c:pt idx="122">
                  <c:v>31.933333333333334</c:v>
                </c:pt>
                <c:pt idx="123">
                  <c:v>32.676666666666669</c:v>
                </c:pt>
                <c:pt idx="124">
                  <c:v>34.176666666666669</c:v>
                </c:pt>
                <c:pt idx="125">
                  <c:v>37.803333333333335</c:v>
                </c:pt>
                <c:pt idx="126">
                  <c:v>37.783333333333339</c:v>
                </c:pt>
                <c:pt idx="127">
                  <c:v>39.023333333333333</c:v>
                </c:pt>
                <c:pt idx="128">
                  <c:v>37.19</c:v>
                </c:pt>
                <c:pt idx="129">
                  <c:v>39.593333333333334</c:v>
                </c:pt>
                <c:pt idx="130">
                  <c:v>35.546666666666667</c:v>
                </c:pt>
                <c:pt idx="131">
                  <c:v>35.913333333333334</c:v>
                </c:pt>
                <c:pt idx="132">
                  <c:v>34.633333333333333</c:v>
                </c:pt>
                <c:pt idx="133">
                  <c:v>35.68</c:v>
                </c:pt>
                <c:pt idx="134">
                  <c:v>35.686666666666667</c:v>
                </c:pt>
                <c:pt idx="135">
                  <c:v>31.963333333333338</c:v>
                </c:pt>
                <c:pt idx="136">
                  <c:v>33.063333333333333</c:v>
                </c:pt>
                <c:pt idx="137">
                  <c:v>31.866666666666664</c:v>
                </c:pt>
                <c:pt idx="138">
                  <c:v>30.433333333333326</c:v>
                </c:pt>
                <c:pt idx="139">
                  <c:v>26.266666666666666</c:v>
                </c:pt>
                <c:pt idx="140">
                  <c:v>25.933333333333337</c:v>
                </c:pt>
                <c:pt idx="141">
                  <c:v>28.133333333333336</c:v>
                </c:pt>
                <c:pt idx="142">
                  <c:v>31.266666666666666</c:v>
                </c:pt>
                <c:pt idx="143">
                  <c:v>32.933333333333337</c:v>
                </c:pt>
                <c:pt idx="144">
                  <c:v>32.4</c:v>
                </c:pt>
                <c:pt idx="145">
                  <c:v>33.533333333333331</c:v>
                </c:pt>
                <c:pt idx="146">
                  <c:v>30.633333333333336</c:v>
                </c:pt>
                <c:pt idx="147">
                  <c:v>30.233333333333331</c:v>
                </c:pt>
                <c:pt idx="148">
                  <c:v>29.146666666666665</c:v>
                </c:pt>
                <c:pt idx="149">
                  <c:v>29.91</c:v>
                </c:pt>
                <c:pt idx="150">
                  <c:v>32.963333333333331</c:v>
                </c:pt>
                <c:pt idx="151">
                  <c:v>32.339999999999996</c:v>
                </c:pt>
                <c:pt idx="152">
                  <c:v>31.58666666666667</c:v>
                </c:pt>
                <c:pt idx="153">
                  <c:v>27.959999999999997</c:v>
                </c:pt>
                <c:pt idx="154">
                  <c:v>29.283333333333331</c:v>
                </c:pt>
                <c:pt idx="155">
                  <c:v>33.716666666666669</c:v>
                </c:pt>
                <c:pt idx="156">
                  <c:v>34.696666666666665</c:v>
                </c:pt>
                <c:pt idx="157">
                  <c:v>33.936666666666667</c:v>
                </c:pt>
                <c:pt idx="158">
                  <c:v>30.6</c:v>
                </c:pt>
                <c:pt idx="159">
                  <c:v>36.5</c:v>
                </c:pt>
                <c:pt idx="160">
                  <c:v>37</c:v>
                </c:pt>
                <c:pt idx="161">
                  <c:v>39.700000000000003</c:v>
                </c:pt>
                <c:pt idx="162">
                  <c:v>38.9</c:v>
                </c:pt>
                <c:pt idx="163">
                  <c:v>40.799999999999997</c:v>
                </c:pt>
                <c:pt idx="164">
                  <c:v>40.4</c:v>
                </c:pt>
                <c:pt idx="165">
                  <c:v>41.7</c:v>
                </c:pt>
                <c:pt idx="166" formatCode="General">
                  <c:v>37.799999999999997</c:v>
                </c:pt>
                <c:pt idx="167" formatCode="General">
                  <c:v>34.9</c:v>
                </c:pt>
                <c:pt idx="168" formatCode="General">
                  <c:v>36.5</c:v>
                </c:pt>
                <c:pt idx="169" formatCode="General">
                  <c:v>39.4</c:v>
                </c:pt>
                <c:pt idx="170" formatCode="General">
                  <c:v>40.5</c:v>
                </c:pt>
                <c:pt idx="171" formatCode="General">
                  <c:v>36.1</c:v>
                </c:pt>
                <c:pt idx="172" formatCode="General">
                  <c:v>35.200000000000003</c:v>
                </c:pt>
                <c:pt idx="173" formatCode="General">
                  <c:v>33.5</c:v>
                </c:pt>
                <c:pt idx="174" formatCode="General">
                  <c:v>35.1</c:v>
                </c:pt>
                <c:pt idx="175" formatCode="General">
                  <c:v>36</c:v>
                </c:pt>
                <c:pt idx="176" formatCode="General">
                  <c:v>39.6</c:v>
                </c:pt>
                <c:pt idx="177" formatCode="General">
                  <c:v>42.2</c:v>
                </c:pt>
                <c:pt idx="178" formatCode="General">
                  <c:v>41.2</c:v>
                </c:pt>
                <c:pt idx="179" formatCode="General">
                  <c:v>39.799999999999997</c:v>
                </c:pt>
                <c:pt idx="180" formatCode="General">
                  <c:v>37.4</c:v>
                </c:pt>
                <c:pt idx="181" formatCode="General">
                  <c:v>38.4</c:v>
                </c:pt>
                <c:pt idx="182" formatCode="General">
                  <c:v>36.799999999999997</c:v>
                </c:pt>
                <c:pt idx="183" formatCode="General">
                  <c:v>36.6</c:v>
                </c:pt>
                <c:pt idx="184" formatCode="General">
                  <c:v>35.1</c:v>
                </c:pt>
                <c:pt idx="185" formatCode="General">
                  <c:v>35.4</c:v>
                </c:pt>
                <c:pt idx="186" formatCode="General">
                  <c:v>33.6</c:v>
                </c:pt>
                <c:pt idx="187" formatCode="General">
                  <c:v>34.4</c:v>
                </c:pt>
                <c:pt idx="188" formatCode="General">
                  <c:v>34.200000000000003</c:v>
                </c:pt>
                <c:pt idx="189" formatCode="General">
                  <c:v>37</c:v>
                </c:pt>
                <c:pt idx="190" formatCode="General">
                  <c:v>39.700000000000003</c:v>
                </c:pt>
                <c:pt idx="191" formatCode="General">
                  <c:v>39.700000000000003</c:v>
                </c:pt>
                <c:pt idx="192" formatCode="General">
                  <c:v>39.4</c:v>
                </c:pt>
                <c:pt idx="193" formatCode="General">
                  <c:v>36.299999999999997</c:v>
                </c:pt>
                <c:pt idx="194" formatCode="General">
                  <c:v>37.200000000000003</c:v>
                </c:pt>
                <c:pt idx="195" formatCode="General">
                  <c:v>36.6</c:v>
                </c:pt>
                <c:pt idx="196" formatCode="General">
                  <c:v>37.299999999999997</c:v>
                </c:pt>
                <c:pt idx="197" formatCode="General">
                  <c:v>36.5</c:v>
                </c:pt>
                <c:pt idx="198" formatCode="General">
                  <c:v>34.4</c:v>
                </c:pt>
                <c:pt idx="199" formatCode="General">
                  <c:v>34</c:v>
                </c:pt>
                <c:pt idx="200" formatCode="General">
                  <c:v>33.4</c:v>
                </c:pt>
                <c:pt idx="201" formatCode="General">
                  <c:v>34.299999999999997</c:v>
                </c:pt>
                <c:pt idx="202" formatCode="General">
                  <c:v>34.799999999999997</c:v>
                </c:pt>
                <c:pt idx="203" formatCode="General">
                  <c:v>33.200000000000003</c:v>
                </c:pt>
                <c:pt idx="204" formatCode="General">
                  <c:v>32.6</c:v>
                </c:pt>
                <c:pt idx="205" formatCode="General">
                  <c:v>32.9</c:v>
                </c:pt>
                <c:pt idx="206" formatCode="General">
                  <c:v>35.700000000000003</c:v>
                </c:pt>
                <c:pt idx="207" formatCode="General">
                  <c:v>39.299999999999997</c:v>
                </c:pt>
                <c:pt idx="208" formatCode="General">
                  <c:v>39.200000000000003</c:v>
                </c:pt>
                <c:pt idx="209" formatCode="General">
                  <c:v>39.200000000000003</c:v>
                </c:pt>
                <c:pt idx="210" formatCode="General">
                  <c:v>38</c:v>
                </c:pt>
                <c:pt idx="211" formatCode="General">
                  <c:v>38.9</c:v>
                </c:pt>
                <c:pt idx="212" formatCode="General">
                  <c:v>39.9</c:v>
                </c:pt>
                <c:pt idx="213" formatCode="General">
                  <c:v>39.6</c:v>
                </c:pt>
                <c:pt idx="214" formatCode="General">
                  <c:v>37.9</c:v>
                </c:pt>
                <c:pt idx="215" formatCode="General">
                  <c:v>36.1</c:v>
                </c:pt>
                <c:pt idx="216" formatCode="General">
                  <c:v>35.6</c:v>
                </c:pt>
                <c:pt idx="217" formatCode="General">
                  <c:v>34.799999999999997</c:v>
                </c:pt>
                <c:pt idx="218" formatCode="General">
                  <c:v>35.1</c:v>
                </c:pt>
                <c:pt idx="219" formatCode="General">
                  <c:v>34.299999999999997</c:v>
                </c:pt>
                <c:pt idx="220" formatCode="General">
                  <c:v>34.6</c:v>
                </c:pt>
                <c:pt idx="221" formatCode="General">
                  <c:v>35.5</c:v>
                </c:pt>
                <c:pt idx="222" formatCode="General">
                  <c:v>34.799999999999997</c:v>
                </c:pt>
                <c:pt idx="223" formatCode="General">
                  <c:v>35.299999999999997</c:v>
                </c:pt>
                <c:pt idx="224" formatCode="General">
                  <c:v>33</c:v>
                </c:pt>
                <c:pt idx="225" formatCode="General">
                  <c:v>35.4</c:v>
                </c:pt>
                <c:pt idx="226" formatCode="General">
                  <c:v>34.200000000000003</c:v>
                </c:pt>
                <c:pt idx="227" formatCode="General">
                  <c:v>37</c:v>
                </c:pt>
                <c:pt idx="228" formatCode="General">
                  <c:v>36.4</c:v>
                </c:pt>
                <c:pt idx="229" formatCode="General">
                  <c:v>38.6</c:v>
                </c:pt>
                <c:pt idx="230" formatCode="General">
                  <c:v>36</c:v>
                </c:pt>
                <c:pt idx="231" formatCode="General">
                  <c:v>33.6</c:v>
                </c:pt>
                <c:pt idx="232" formatCode="General">
                  <c:v>35.5</c:v>
                </c:pt>
              </c:numCache>
            </c:numRef>
          </c:val>
          <c:smooth val="0"/>
          <c:extLst>
            <c:ext xmlns:c16="http://schemas.microsoft.com/office/drawing/2014/chart" uri="{C3380CC4-5D6E-409C-BE32-E72D297353CC}">
              <c16:uniqueId val="{00000001-1DD9-4A61-A243-EC32C0C3B821}"/>
            </c:ext>
          </c:extLst>
        </c:ser>
        <c:ser>
          <c:idx val="2"/>
          <c:order val="2"/>
          <c:tx>
            <c:strRef>
              <c:f>Sheet1!$D$1</c:f>
              <c:strCache>
                <c:ptCount val="1"/>
                <c:pt idx="0">
                  <c:v>C2DE</c:v>
                </c:pt>
              </c:strCache>
            </c:strRef>
          </c:tx>
          <c:spPr>
            <a:ln>
              <a:solidFill>
                <a:srgbClr val="25267E"/>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Sheet1!$D$2:$D$234</c:f>
              <c:numCache>
                <c:formatCode>0.0</c:formatCode>
                <c:ptCount val="233"/>
                <c:pt idx="0">
                  <c:v>43.069248139999992</c:v>
                </c:pt>
                <c:pt idx="1">
                  <c:v>43.011532939999995</c:v>
                </c:pt>
                <c:pt idx="2">
                  <c:v>42.627400178333339</c:v>
                </c:pt>
                <c:pt idx="3">
                  <c:v>43.65456754833334</c:v>
                </c:pt>
                <c:pt idx="4">
                  <c:v>43.150128735000003</c:v>
                </c:pt>
                <c:pt idx="5">
                  <c:v>40.981537736666667</c:v>
                </c:pt>
                <c:pt idx="6">
                  <c:v>39.400787889999997</c:v>
                </c:pt>
                <c:pt idx="7">
                  <c:v>39.207394569999998</c:v>
                </c:pt>
                <c:pt idx="8">
                  <c:v>41.995551963333334</c:v>
                </c:pt>
                <c:pt idx="9">
                  <c:v>44.280087623333337</c:v>
                </c:pt>
                <c:pt idx="10">
                  <c:v>41.858152733333334</c:v>
                </c:pt>
                <c:pt idx="11">
                  <c:v>40.994106186666663</c:v>
                </c:pt>
                <c:pt idx="12">
                  <c:v>38.091797849999999</c:v>
                </c:pt>
                <c:pt idx="13">
                  <c:v>40.755789740000004</c:v>
                </c:pt>
                <c:pt idx="14">
                  <c:v>40.704655069999994</c:v>
                </c:pt>
                <c:pt idx="15">
                  <c:v>41.945106386666673</c:v>
                </c:pt>
                <c:pt idx="16">
                  <c:v>38.851483686666661</c:v>
                </c:pt>
                <c:pt idx="17">
                  <c:v>39.113091070000003</c:v>
                </c:pt>
                <c:pt idx="18">
                  <c:v>38.033538060000005</c:v>
                </c:pt>
                <c:pt idx="19">
                  <c:v>40.402777870000001</c:v>
                </c:pt>
                <c:pt idx="20">
                  <c:v>39.367691253333334</c:v>
                </c:pt>
                <c:pt idx="21">
                  <c:v>38.999534626666666</c:v>
                </c:pt>
                <c:pt idx="22">
                  <c:v>37.027473780000001</c:v>
                </c:pt>
                <c:pt idx="23">
                  <c:v>36.934079664999999</c:v>
                </c:pt>
                <c:pt idx="24">
                  <c:v>34.578102264999998</c:v>
                </c:pt>
                <c:pt idx="25">
                  <c:v>38.094501315000002</c:v>
                </c:pt>
                <c:pt idx="26">
                  <c:v>37.850616813333339</c:v>
                </c:pt>
                <c:pt idx="27">
                  <c:v>40.742125429999994</c:v>
                </c:pt>
                <c:pt idx="28">
                  <c:v>39.115180543333331</c:v>
                </c:pt>
                <c:pt idx="29">
                  <c:v>40.675344743333333</c:v>
                </c:pt>
                <c:pt idx="30">
                  <c:v>39.175202363333334</c:v>
                </c:pt>
                <c:pt idx="31">
                  <c:v>40.22677131333333</c:v>
                </c:pt>
                <c:pt idx="32">
                  <c:v>39.338485456666668</c:v>
                </c:pt>
                <c:pt idx="33">
                  <c:v>38.81315223</c:v>
                </c:pt>
                <c:pt idx="34">
                  <c:v>35.891343183333333</c:v>
                </c:pt>
                <c:pt idx="35">
                  <c:v>33.522327693333331</c:v>
                </c:pt>
                <c:pt idx="36">
                  <c:v>32.875419260000001</c:v>
                </c:pt>
                <c:pt idx="37">
                  <c:v>34.87709696666667</c:v>
                </c:pt>
                <c:pt idx="38">
                  <c:v>34.354399610000002</c:v>
                </c:pt>
                <c:pt idx="39">
                  <c:v>32.781054206666667</c:v>
                </c:pt>
                <c:pt idx="40">
                  <c:v>33.770756026666668</c:v>
                </c:pt>
                <c:pt idx="41">
                  <c:v>37.617195329999994</c:v>
                </c:pt>
                <c:pt idx="42">
                  <c:v>41.84492607</c:v>
                </c:pt>
                <c:pt idx="43">
                  <c:v>39.423354036666666</c:v>
                </c:pt>
                <c:pt idx="44">
                  <c:v>38.879815170000001</c:v>
                </c:pt>
                <c:pt idx="45">
                  <c:v>36.506572510000005</c:v>
                </c:pt>
                <c:pt idx="46">
                  <c:v>36.872408919999998</c:v>
                </c:pt>
                <c:pt idx="47">
                  <c:v>33.070906999999998</c:v>
                </c:pt>
                <c:pt idx="48">
                  <c:v>32.821944986666665</c:v>
                </c:pt>
                <c:pt idx="49">
                  <c:v>33.437477123333331</c:v>
                </c:pt>
                <c:pt idx="50">
                  <c:v>33.487363916666666</c:v>
                </c:pt>
                <c:pt idx="51">
                  <c:v>34.406957646666662</c:v>
                </c:pt>
                <c:pt idx="52">
                  <c:v>33.894024330000001</c:v>
                </c:pt>
                <c:pt idx="53">
                  <c:v>35.810514333333337</c:v>
                </c:pt>
                <c:pt idx="54">
                  <c:v>33.842445810000001</c:v>
                </c:pt>
                <c:pt idx="55">
                  <c:v>34.867759540000002</c:v>
                </c:pt>
                <c:pt idx="56">
                  <c:v>32.717556649999999</c:v>
                </c:pt>
                <c:pt idx="57">
                  <c:v>34.441222180000004</c:v>
                </c:pt>
                <c:pt idx="58">
                  <c:v>32.192482856666665</c:v>
                </c:pt>
                <c:pt idx="59">
                  <c:v>33.579808013333327</c:v>
                </c:pt>
                <c:pt idx="60">
                  <c:v>30.792367406666667</c:v>
                </c:pt>
                <c:pt idx="61">
                  <c:v>31.576231359999998</c:v>
                </c:pt>
                <c:pt idx="62">
                  <c:v>31.937657726666668</c:v>
                </c:pt>
                <c:pt idx="63">
                  <c:v>34.010282383333333</c:v>
                </c:pt>
                <c:pt idx="64">
                  <c:v>33.63011134333334</c:v>
                </c:pt>
                <c:pt idx="65">
                  <c:v>35.235449243333335</c:v>
                </c:pt>
                <c:pt idx="66">
                  <c:v>36.225793360000004</c:v>
                </c:pt>
                <c:pt idx="67">
                  <c:v>35.806076050000001</c:v>
                </c:pt>
                <c:pt idx="68">
                  <c:v>34.463526256666675</c:v>
                </c:pt>
                <c:pt idx="69">
                  <c:v>32.493250536666672</c:v>
                </c:pt>
                <c:pt idx="70">
                  <c:v>32.712186409999994</c:v>
                </c:pt>
                <c:pt idx="71">
                  <c:v>30.866439009999997</c:v>
                </c:pt>
                <c:pt idx="72">
                  <c:v>30.15279499</c:v>
                </c:pt>
                <c:pt idx="73">
                  <c:v>31.489318270000002</c:v>
                </c:pt>
                <c:pt idx="74">
                  <c:v>35.126505516666668</c:v>
                </c:pt>
                <c:pt idx="75">
                  <c:v>38.684474119999997</c:v>
                </c:pt>
                <c:pt idx="76">
                  <c:v>40.91030821333333</c:v>
                </c:pt>
                <c:pt idx="77">
                  <c:v>40.867125850000001</c:v>
                </c:pt>
                <c:pt idx="78">
                  <c:v>42.313400193333329</c:v>
                </c:pt>
                <c:pt idx="79">
                  <c:v>43.490132996666659</c:v>
                </c:pt>
                <c:pt idx="80">
                  <c:v>42.138123663333332</c:v>
                </c:pt>
                <c:pt idx="81">
                  <c:v>40.099698253333337</c:v>
                </c:pt>
                <c:pt idx="82">
                  <c:v>37.952523059999997</c:v>
                </c:pt>
                <c:pt idx="83">
                  <c:v>35.52339199</c:v>
                </c:pt>
                <c:pt idx="84">
                  <c:v>34.037744733333334</c:v>
                </c:pt>
                <c:pt idx="85">
                  <c:v>34.712659936666661</c:v>
                </c:pt>
                <c:pt idx="86">
                  <c:v>38.087980299999998</c:v>
                </c:pt>
                <c:pt idx="87">
                  <c:v>39.034335026666668</c:v>
                </c:pt>
                <c:pt idx="88">
                  <c:v>35.309330929999994</c:v>
                </c:pt>
                <c:pt idx="89">
                  <c:v>34.890000000000008</c:v>
                </c:pt>
                <c:pt idx="90">
                  <c:v>34.35</c:v>
                </c:pt>
                <c:pt idx="91">
                  <c:v>36.733333333333334</c:v>
                </c:pt>
                <c:pt idx="92">
                  <c:v>35.43333333333333</c:v>
                </c:pt>
                <c:pt idx="93">
                  <c:v>32.646666666666668</c:v>
                </c:pt>
                <c:pt idx="94">
                  <c:v>30.983333333333334</c:v>
                </c:pt>
                <c:pt idx="95">
                  <c:v>32.256666666666668</c:v>
                </c:pt>
                <c:pt idx="96">
                  <c:v>32.756666666666668</c:v>
                </c:pt>
                <c:pt idx="97">
                  <c:v>31.100000000000005</c:v>
                </c:pt>
                <c:pt idx="98">
                  <c:v>27.213333333333335</c:v>
                </c:pt>
                <c:pt idx="99">
                  <c:v>26.540000000000003</c:v>
                </c:pt>
                <c:pt idx="100">
                  <c:v>27.546666666666667</c:v>
                </c:pt>
                <c:pt idx="101">
                  <c:v>31.23</c:v>
                </c:pt>
                <c:pt idx="102">
                  <c:v>32.449999999999996</c:v>
                </c:pt>
                <c:pt idx="103">
                  <c:v>30.056666666666672</c:v>
                </c:pt>
                <c:pt idx="104">
                  <c:v>29.99666666666667</c:v>
                </c:pt>
                <c:pt idx="105">
                  <c:v>29.64</c:v>
                </c:pt>
                <c:pt idx="106">
                  <c:v>34.303333333333335</c:v>
                </c:pt>
                <c:pt idx="107">
                  <c:v>31.20333333333333</c:v>
                </c:pt>
                <c:pt idx="108">
                  <c:v>31.376666666666669</c:v>
                </c:pt>
                <c:pt idx="109">
                  <c:v>27.126666666666665</c:v>
                </c:pt>
                <c:pt idx="110">
                  <c:v>27.103333333333335</c:v>
                </c:pt>
                <c:pt idx="111">
                  <c:v>28.203333333333333</c:v>
                </c:pt>
                <c:pt idx="112">
                  <c:v>29.686666666666667</c:v>
                </c:pt>
                <c:pt idx="113">
                  <c:v>30.613333333333333</c:v>
                </c:pt>
                <c:pt idx="114">
                  <c:v>28.043333333333337</c:v>
                </c:pt>
                <c:pt idx="115">
                  <c:v>28.956666666666667</c:v>
                </c:pt>
                <c:pt idx="116">
                  <c:v>29.123333333333335</c:v>
                </c:pt>
                <c:pt idx="117">
                  <c:v>29.603333333333335</c:v>
                </c:pt>
                <c:pt idx="118">
                  <c:v>30.430000000000003</c:v>
                </c:pt>
                <c:pt idx="119">
                  <c:v>28.303333333333338</c:v>
                </c:pt>
                <c:pt idx="120">
                  <c:v>30.02</c:v>
                </c:pt>
                <c:pt idx="121">
                  <c:v>30.473333333333333</c:v>
                </c:pt>
                <c:pt idx="122">
                  <c:v>33.283333333333339</c:v>
                </c:pt>
                <c:pt idx="123">
                  <c:v>33.68333333333333</c:v>
                </c:pt>
                <c:pt idx="124">
                  <c:v>32.663333333333334</c:v>
                </c:pt>
                <c:pt idx="125">
                  <c:v>33.736666666666672</c:v>
                </c:pt>
                <c:pt idx="126">
                  <c:v>34.786666666666669</c:v>
                </c:pt>
                <c:pt idx="127">
                  <c:v>33.843333333333334</c:v>
                </c:pt>
                <c:pt idx="128">
                  <c:v>31.516666666666669</c:v>
                </c:pt>
                <c:pt idx="129">
                  <c:v>32.366666666666667</c:v>
                </c:pt>
                <c:pt idx="130">
                  <c:v>33.283333333333331</c:v>
                </c:pt>
                <c:pt idx="131">
                  <c:v>34.553333333333335</c:v>
                </c:pt>
                <c:pt idx="132">
                  <c:v>33.623333333333335</c:v>
                </c:pt>
                <c:pt idx="133">
                  <c:v>32.236666666666672</c:v>
                </c:pt>
                <c:pt idx="134">
                  <c:v>31.28</c:v>
                </c:pt>
                <c:pt idx="135">
                  <c:v>30.193333333333332</c:v>
                </c:pt>
                <c:pt idx="136">
                  <c:v>30.176666666666666</c:v>
                </c:pt>
                <c:pt idx="137">
                  <c:v>29.066666666666666</c:v>
                </c:pt>
                <c:pt idx="138">
                  <c:v>28.2</c:v>
                </c:pt>
                <c:pt idx="139">
                  <c:v>26.366666666666664</c:v>
                </c:pt>
                <c:pt idx="140">
                  <c:v>27.333333333333332</c:v>
                </c:pt>
                <c:pt idx="141">
                  <c:v>28.366666666666671</c:v>
                </c:pt>
                <c:pt idx="142">
                  <c:v>30.033333333333331</c:v>
                </c:pt>
                <c:pt idx="143">
                  <c:v>29.133333333333336</c:v>
                </c:pt>
                <c:pt idx="144">
                  <c:v>26.233333333333334</c:v>
                </c:pt>
                <c:pt idx="145">
                  <c:v>26.266666666666666</c:v>
                </c:pt>
                <c:pt idx="146">
                  <c:v>26.433333333333337</c:v>
                </c:pt>
                <c:pt idx="147">
                  <c:v>29.566666666666663</c:v>
                </c:pt>
                <c:pt idx="148">
                  <c:v>26.766666666666666</c:v>
                </c:pt>
                <c:pt idx="149">
                  <c:v>25.533333333333331</c:v>
                </c:pt>
                <c:pt idx="150">
                  <c:v>24.146666666666665</c:v>
                </c:pt>
                <c:pt idx="151">
                  <c:v>25.78</c:v>
                </c:pt>
                <c:pt idx="152">
                  <c:v>27.569999999999997</c:v>
                </c:pt>
                <c:pt idx="153">
                  <c:v>27.746666666666666</c:v>
                </c:pt>
                <c:pt idx="154">
                  <c:v>29.66</c:v>
                </c:pt>
                <c:pt idx="155">
                  <c:v>30.28</c:v>
                </c:pt>
                <c:pt idx="156">
                  <c:v>28.816666666666666</c:v>
                </c:pt>
                <c:pt idx="157">
                  <c:v>27.00333333333333</c:v>
                </c:pt>
                <c:pt idx="158">
                  <c:v>25.2</c:v>
                </c:pt>
                <c:pt idx="159">
                  <c:v>32.26</c:v>
                </c:pt>
                <c:pt idx="160">
                  <c:v>37.700000000000003</c:v>
                </c:pt>
                <c:pt idx="161">
                  <c:v>37.15</c:v>
                </c:pt>
                <c:pt idx="162">
                  <c:v>35.76</c:v>
                </c:pt>
                <c:pt idx="163">
                  <c:v>37.4</c:v>
                </c:pt>
                <c:pt idx="164">
                  <c:v>38.729999999999997</c:v>
                </c:pt>
                <c:pt idx="165">
                  <c:v>38.46</c:v>
                </c:pt>
                <c:pt idx="166" formatCode="General">
                  <c:v>38.9</c:v>
                </c:pt>
                <c:pt idx="167" formatCode="General">
                  <c:v>36.6</c:v>
                </c:pt>
                <c:pt idx="168" formatCode="General">
                  <c:v>37.200000000000003</c:v>
                </c:pt>
                <c:pt idx="169" formatCode="General">
                  <c:v>35.799999999999997</c:v>
                </c:pt>
                <c:pt idx="170" formatCode="General">
                  <c:v>34.799999999999997</c:v>
                </c:pt>
                <c:pt idx="171" formatCode="General">
                  <c:v>35.700000000000003</c:v>
                </c:pt>
                <c:pt idx="172" formatCode="General">
                  <c:v>33.1</c:v>
                </c:pt>
                <c:pt idx="173" formatCode="General">
                  <c:v>34.799999999999997</c:v>
                </c:pt>
                <c:pt idx="174" formatCode="General">
                  <c:v>34.299999999999997</c:v>
                </c:pt>
                <c:pt idx="175" formatCode="General">
                  <c:v>34.9</c:v>
                </c:pt>
                <c:pt idx="176" formatCode="General">
                  <c:v>37.6</c:v>
                </c:pt>
                <c:pt idx="177" formatCode="General">
                  <c:v>39.799999999999997</c:v>
                </c:pt>
                <c:pt idx="178" formatCode="General">
                  <c:v>41.2</c:v>
                </c:pt>
                <c:pt idx="179" formatCode="General">
                  <c:v>41.6</c:v>
                </c:pt>
                <c:pt idx="180" formatCode="General">
                  <c:v>38.5</c:v>
                </c:pt>
                <c:pt idx="181" formatCode="General">
                  <c:v>38</c:v>
                </c:pt>
                <c:pt idx="182" formatCode="General">
                  <c:v>35.5</c:v>
                </c:pt>
                <c:pt idx="183" formatCode="General">
                  <c:v>37.6</c:v>
                </c:pt>
                <c:pt idx="184" formatCode="General">
                  <c:v>40.299999999999997</c:v>
                </c:pt>
                <c:pt idx="185" formatCode="General">
                  <c:v>40.700000000000003</c:v>
                </c:pt>
                <c:pt idx="186" formatCode="General">
                  <c:v>39</c:v>
                </c:pt>
                <c:pt idx="187" formatCode="General">
                  <c:v>36.6</c:v>
                </c:pt>
                <c:pt idx="188" formatCode="General">
                  <c:v>35.4</c:v>
                </c:pt>
                <c:pt idx="189" formatCode="General">
                  <c:v>34.799999999999997</c:v>
                </c:pt>
                <c:pt idx="190" formatCode="General">
                  <c:v>35.6</c:v>
                </c:pt>
                <c:pt idx="191" formatCode="General">
                  <c:v>37.6</c:v>
                </c:pt>
                <c:pt idx="192" formatCode="General">
                  <c:v>35.4</c:v>
                </c:pt>
                <c:pt idx="193" formatCode="General">
                  <c:v>34.1</c:v>
                </c:pt>
                <c:pt idx="194" formatCode="General">
                  <c:v>36.299999999999997</c:v>
                </c:pt>
                <c:pt idx="195" formatCode="General">
                  <c:v>41.3</c:v>
                </c:pt>
                <c:pt idx="196" formatCode="General">
                  <c:v>43.6</c:v>
                </c:pt>
                <c:pt idx="197" formatCode="General">
                  <c:v>41.5</c:v>
                </c:pt>
                <c:pt idx="198" formatCode="General">
                  <c:v>38.299999999999997</c:v>
                </c:pt>
                <c:pt idx="199" formatCode="General">
                  <c:v>36.200000000000003</c:v>
                </c:pt>
                <c:pt idx="200" formatCode="General">
                  <c:v>32.700000000000003</c:v>
                </c:pt>
                <c:pt idx="201" formatCode="General">
                  <c:v>35</c:v>
                </c:pt>
                <c:pt idx="202" formatCode="General">
                  <c:v>35.1</c:v>
                </c:pt>
                <c:pt idx="203" formatCode="General">
                  <c:v>37</c:v>
                </c:pt>
                <c:pt idx="204" formatCode="General">
                  <c:v>36.799999999999997</c:v>
                </c:pt>
                <c:pt idx="205" formatCode="General">
                  <c:v>34.4</c:v>
                </c:pt>
                <c:pt idx="206" formatCode="General">
                  <c:v>32.200000000000003</c:v>
                </c:pt>
                <c:pt idx="207" formatCode="General">
                  <c:v>34.700000000000003</c:v>
                </c:pt>
                <c:pt idx="208" formatCode="General">
                  <c:v>39.799999999999997</c:v>
                </c:pt>
                <c:pt idx="209" formatCode="General">
                  <c:v>43.1</c:v>
                </c:pt>
                <c:pt idx="210" formatCode="General">
                  <c:v>38</c:v>
                </c:pt>
                <c:pt idx="211" formatCode="General">
                  <c:v>37.299999999999997</c:v>
                </c:pt>
                <c:pt idx="212" formatCode="General">
                  <c:v>36</c:v>
                </c:pt>
                <c:pt idx="213" formatCode="General">
                  <c:v>38.4</c:v>
                </c:pt>
                <c:pt idx="214" formatCode="General">
                  <c:v>36.799999999999997</c:v>
                </c:pt>
                <c:pt idx="215" formatCode="General">
                  <c:v>39.799999999999997</c:v>
                </c:pt>
                <c:pt idx="216" formatCode="General">
                  <c:v>39.1</c:v>
                </c:pt>
                <c:pt idx="217" formatCode="General">
                  <c:v>38.9</c:v>
                </c:pt>
                <c:pt idx="218" formatCode="General">
                  <c:v>36.5</c:v>
                </c:pt>
                <c:pt idx="219" formatCode="General">
                  <c:v>36.9</c:v>
                </c:pt>
                <c:pt idx="220" formatCode="General">
                  <c:v>39.6</c:v>
                </c:pt>
                <c:pt idx="221" formatCode="General">
                  <c:v>39.5</c:v>
                </c:pt>
                <c:pt idx="222" formatCode="General">
                  <c:v>34.200000000000003</c:v>
                </c:pt>
                <c:pt idx="223" formatCode="General">
                  <c:v>30.7</c:v>
                </c:pt>
                <c:pt idx="224" formatCode="General">
                  <c:v>30.9</c:v>
                </c:pt>
                <c:pt idx="225" formatCode="General">
                  <c:v>36.299999999999997</c:v>
                </c:pt>
                <c:pt idx="226" formatCode="General">
                  <c:v>35.299999999999997</c:v>
                </c:pt>
                <c:pt idx="227" formatCode="General">
                  <c:v>34.200000000000003</c:v>
                </c:pt>
                <c:pt idx="228" formatCode="General">
                  <c:v>33.4</c:v>
                </c:pt>
                <c:pt idx="229" formatCode="General">
                  <c:v>35.5</c:v>
                </c:pt>
                <c:pt idx="230" formatCode="General">
                  <c:v>36.6</c:v>
                </c:pt>
                <c:pt idx="231" formatCode="General">
                  <c:v>38.1</c:v>
                </c:pt>
                <c:pt idx="232" formatCode="General">
                  <c:v>37.5</c:v>
                </c:pt>
              </c:numCache>
            </c:numRef>
          </c:val>
          <c:smooth val="0"/>
          <c:extLst>
            <c:ext xmlns:c16="http://schemas.microsoft.com/office/drawing/2014/chart" uri="{C3380CC4-5D6E-409C-BE32-E72D297353CC}">
              <c16:uniqueId val="{00000002-1DD9-4A61-A243-EC32C0C3B821}"/>
            </c:ext>
          </c:extLst>
        </c:ser>
        <c:dLbls>
          <c:showLegendKey val="0"/>
          <c:showVal val="0"/>
          <c:showCatName val="0"/>
          <c:showSerName val="0"/>
          <c:showPercent val="0"/>
          <c:showBubbleSize val="0"/>
        </c:dLbls>
        <c:smooth val="0"/>
        <c:axId val="42447616"/>
        <c:axId val="42449152"/>
      </c:lineChart>
      <c:dateAx>
        <c:axId val="42447616"/>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2449152"/>
        <c:crosses val="autoZero"/>
        <c:auto val="1"/>
        <c:lblOffset val="100"/>
        <c:baseTimeUnit val="months"/>
        <c:majorUnit val="6"/>
        <c:majorTimeUnit val="months"/>
      </c:dateAx>
      <c:valAx>
        <c:axId val="42449152"/>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past-year smokers who tried to stop that year (3-</a:t>
                </a:r>
                <a:r>
                  <a:rPr lang="en-GB" baseline="0" dirty="0"/>
                  <a:t>month moving average)</a:t>
                </a:r>
                <a:endParaRPr lang="en-GB" dirty="0"/>
              </a:p>
            </c:rich>
          </c:tx>
          <c:layout>
            <c:manualLayout>
              <c:xMode val="edge"/>
              <c:yMode val="edge"/>
              <c:x val="2.3431065498835116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2447616"/>
        <c:crosses val="autoZero"/>
        <c:crossBetween val="between"/>
      </c:valAx>
      <c:spPr>
        <a:noFill/>
        <a:ln w="25400">
          <a:noFill/>
        </a:ln>
      </c:spPr>
    </c:plotArea>
    <c:legend>
      <c:legendPos val="r"/>
      <c:layout>
        <c:manualLayout>
          <c:xMode val="edge"/>
          <c:yMode val="edge"/>
          <c:x val="0.88743219597550294"/>
          <c:y val="7.3332680801853678E-2"/>
          <c:w val="7.600320793234179E-2"/>
          <c:h val="0.12918002201962323"/>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NRT OTC</c:v>
                </c:pt>
              </c:strCache>
            </c:strRef>
          </c:tx>
          <c:spPr>
            <a:ln>
              <a:solidFill>
                <a:srgbClr val="25267E"/>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Sheet1!$B$2:$B$234</c:f>
              <c:numCache>
                <c:formatCode>0.0</c:formatCode>
                <c:ptCount val="233"/>
                <c:pt idx="0">
                  <c:v>31.635469266666664</c:v>
                </c:pt>
                <c:pt idx="1">
                  <c:v>30.233316766666665</c:v>
                </c:pt>
                <c:pt idx="2">
                  <c:v>28.532121066666665</c:v>
                </c:pt>
                <c:pt idx="3">
                  <c:v>30.116824400000002</c:v>
                </c:pt>
                <c:pt idx="4">
                  <c:v>30.074167033333328</c:v>
                </c:pt>
                <c:pt idx="5">
                  <c:v>32.370272433333334</c:v>
                </c:pt>
                <c:pt idx="6">
                  <c:v>31.468993600000001</c:v>
                </c:pt>
                <c:pt idx="7">
                  <c:v>29.671730199999999</c:v>
                </c:pt>
                <c:pt idx="8">
                  <c:v>27.291077133333335</c:v>
                </c:pt>
                <c:pt idx="9">
                  <c:v>28.3731358</c:v>
                </c:pt>
                <c:pt idx="10">
                  <c:v>27.686474266666664</c:v>
                </c:pt>
                <c:pt idx="11">
                  <c:v>26.816310966666666</c:v>
                </c:pt>
                <c:pt idx="12">
                  <c:v>26.774259766666663</c:v>
                </c:pt>
                <c:pt idx="13">
                  <c:v>28.392079599999999</c:v>
                </c:pt>
                <c:pt idx="14">
                  <c:v>28.856978699999999</c:v>
                </c:pt>
                <c:pt idx="15">
                  <c:v>27.122968799999999</c:v>
                </c:pt>
                <c:pt idx="16">
                  <c:v>29.840283533333334</c:v>
                </c:pt>
                <c:pt idx="17">
                  <c:v>31.203431800000001</c:v>
                </c:pt>
                <c:pt idx="18">
                  <c:v>33.098451566666668</c:v>
                </c:pt>
                <c:pt idx="19">
                  <c:v>30.969200033333337</c:v>
                </c:pt>
                <c:pt idx="20">
                  <c:v>29.062841766666669</c:v>
                </c:pt>
                <c:pt idx="21">
                  <c:v>29.429576900000001</c:v>
                </c:pt>
                <c:pt idx="22">
                  <c:v>30.506347733333332</c:v>
                </c:pt>
                <c:pt idx="23">
                  <c:v>32.57130325</c:v>
                </c:pt>
                <c:pt idx="24">
                  <c:v>31.042796800000001</c:v>
                </c:pt>
                <c:pt idx="25">
                  <c:v>30.7431947</c:v>
                </c:pt>
                <c:pt idx="26">
                  <c:v>28.785529066666669</c:v>
                </c:pt>
                <c:pt idx="27">
                  <c:v>27.5074541</c:v>
                </c:pt>
                <c:pt idx="28">
                  <c:v>23.912481933333336</c:v>
                </c:pt>
                <c:pt idx="29">
                  <c:v>24.177277233333331</c:v>
                </c:pt>
                <c:pt idx="30">
                  <c:v>24.895432999999997</c:v>
                </c:pt>
                <c:pt idx="31">
                  <c:v>27.632702899999998</c:v>
                </c:pt>
                <c:pt idx="32">
                  <c:v>27.680575433333331</c:v>
                </c:pt>
                <c:pt idx="33">
                  <c:v>27.591646866666668</c:v>
                </c:pt>
                <c:pt idx="34">
                  <c:v>29.158614799999999</c:v>
                </c:pt>
                <c:pt idx="35">
                  <c:v>29.835076633333333</c:v>
                </c:pt>
                <c:pt idx="36">
                  <c:v>28.299303399999999</c:v>
                </c:pt>
                <c:pt idx="37">
                  <c:v>25.641365566666668</c:v>
                </c:pt>
                <c:pt idx="38">
                  <c:v>26.478085699999998</c:v>
                </c:pt>
                <c:pt idx="39">
                  <c:v>27.766349766666668</c:v>
                </c:pt>
                <c:pt idx="40">
                  <c:v>29.329719933333333</c:v>
                </c:pt>
                <c:pt idx="41">
                  <c:v>29.352462200000002</c:v>
                </c:pt>
                <c:pt idx="42">
                  <c:v>29.978390266666668</c:v>
                </c:pt>
                <c:pt idx="43">
                  <c:v>28.494930266666668</c:v>
                </c:pt>
                <c:pt idx="44">
                  <c:v>30.358310433333333</c:v>
                </c:pt>
                <c:pt idx="45">
                  <c:v>29.9599084</c:v>
                </c:pt>
                <c:pt idx="46">
                  <c:v>29.914208433333332</c:v>
                </c:pt>
                <c:pt idx="47">
                  <c:v>26.419880666666668</c:v>
                </c:pt>
                <c:pt idx="48">
                  <c:v>26.067254300000002</c:v>
                </c:pt>
                <c:pt idx="49">
                  <c:v>28.605086099999998</c:v>
                </c:pt>
                <c:pt idx="50">
                  <c:v>28.813790333333333</c:v>
                </c:pt>
                <c:pt idx="51">
                  <c:v>31.667081066666668</c:v>
                </c:pt>
                <c:pt idx="52">
                  <c:v>30.923951899999995</c:v>
                </c:pt>
                <c:pt idx="53">
                  <c:v>30.786739699999998</c:v>
                </c:pt>
                <c:pt idx="54">
                  <c:v>30.216861166666671</c:v>
                </c:pt>
                <c:pt idx="55">
                  <c:v>26.809402166666668</c:v>
                </c:pt>
                <c:pt idx="56">
                  <c:v>25.267471866666668</c:v>
                </c:pt>
                <c:pt idx="57">
                  <c:v>24.232485799999996</c:v>
                </c:pt>
                <c:pt idx="58">
                  <c:v>23.870059100000002</c:v>
                </c:pt>
                <c:pt idx="59">
                  <c:v>24.903718533333333</c:v>
                </c:pt>
                <c:pt idx="60">
                  <c:v>23.41710496666667</c:v>
                </c:pt>
                <c:pt idx="61">
                  <c:v>24.493970566666665</c:v>
                </c:pt>
                <c:pt idx="62">
                  <c:v>25.585210066666665</c:v>
                </c:pt>
                <c:pt idx="63">
                  <c:v>25.365400300000005</c:v>
                </c:pt>
                <c:pt idx="64">
                  <c:v>26.100267733333329</c:v>
                </c:pt>
                <c:pt idx="65">
                  <c:v>24.360494500000001</c:v>
                </c:pt>
                <c:pt idx="66">
                  <c:v>24.231757933333331</c:v>
                </c:pt>
                <c:pt idx="67">
                  <c:v>23.358187566666668</c:v>
                </c:pt>
                <c:pt idx="68">
                  <c:v>25.009983766666664</c:v>
                </c:pt>
                <c:pt idx="69">
                  <c:v>24.810424600000001</c:v>
                </c:pt>
                <c:pt idx="70">
                  <c:v>28.450148600000002</c:v>
                </c:pt>
                <c:pt idx="71">
                  <c:v>26.135601566666669</c:v>
                </c:pt>
                <c:pt idx="72">
                  <c:v>25.976050000000001</c:v>
                </c:pt>
                <c:pt idx="73">
                  <c:v>22.120908033333336</c:v>
                </c:pt>
                <c:pt idx="74">
                  <c:v>25.526261033333338</c:v>
                </c:pt>
                <c:pt idx="75">
                  <c:v>22.978698266666665</c:v>
                </c:pt>
                <c:pt idx="76">
                  <c:v>22.021958800000004</c:v>
                </c:pt>
                <c:pt idx="77">
                  <c:v>18.492481366666667</c:v>
                </c:pt>
                <c:pt idx="78">
                  <c:v>20.837500833333333</c:v>
                </c:pt>
                <c:pt idx="79">
                  <c:v>21.102629800000003</c:v>
                </c:pt>
                <c:pt idx="80">
                  <c:v>19.962325466666666</c:v>
                </c:pt>
                <c:pt idx="81">
                  <c:v>18.475830133333336</c:v>
                </c:pt>
                <c:pt idx="82">
                  <c:v>15.456521400000002</c:v>
                </c:pt>
                <c:pt idx="83">
                  <c:v>15.829727533333335</c:v>
                </c:pt>
                <c:pt idx="84">
                  <c:v>16.739816033333334</c:v>
                </c:pt>
                <c:pt idx="85">
                  <c:v>18.099628266666667</c:v>
                </c:pt>
                <c:pt idx="86">
                  <c:v>18.6485196</c:v>
                </c:pt>
                <c:pt idx="87">
                  <c:v>18.176061799999999</c:v>
                </c:pt>
                <c:pt idx="88">
                  <c:v>20.388214700000002</c:v>
                </c:pt>
                <c:pt idx="89">
                  <c:v>21.042128366666667</c:v>
                </c:pt>
                <c:pt idx="90">
                  <c:v>18.661723166666665</c:v>
                </c:pt>
                <c:pt idx="91">
                  <c:v>16.717852399999998</c:v>
                </c:pt>
                <c:pt idx="92">
                  <c:v>13.807003</c:v>
                </c:pt>
                <c:pt idx="93">
                  <c:v>12.278550066666668</c:v>
                </c:pt>
                <c:pt idx="94">
                  <c:v>10.490912833333335</c:v>
                </c:pt>
                <c:pt idx="95">
                  <c:v>11.952130599999998</c:v>
                </c:pt>
                <c:pt idx="96">
                  <c:v>12.134683533333336</c:v>
                </c:pt>
                <c:pt idx="97">
                  <c:v>14.544644833333335</c:v>
                </c:pt>
                <c:pt idx="98">
                  <c:v>16.100899966666667</c:v>
                </c:pt>
                <c:pt idx="99">
                  <c:v>16.191679966666666</c:v>
                </c:pt>
                <c:pt idx="100">
                  <c:v>13.712767433333333</c:v>
                </c:pt>
                <c:pt idx="101">
                  <c:v>10.3929735</c:v>
                </c:pt>
                <c:pt idx="102">
                  <c:v>12.157022666666668</c:v>
                </c:pt>
                <c:pt idx="103">
                  <c:v>12.098058933333334</c:v>
                </c:pt>
                <c:pt idx="104">
                  <c:v>12.36</c:v>
                </c:pt>
                <c:pt idx="105">
                  <c:v>11.646666666666667</c:v>
                </c:pt>
                <c:pt idx="106">
                  <c:v>14.546666666666667</c:v>
                </c:pt>
                <c:pt idx="107">
                  <c:v>15.090000000000002</c:v>
                </c:pt>
                <c:pt idx="108">
                  <c:v>13.530000000000001</c:v>
                </c:pt>
                <c:pt idx="109">
                  <c:v>11.676666666666668</c:v>
                </c:pt>
                <c:pt idx="110">
                  <c:v>11.916666666666666</c:v>
                </c:pt>
                <c:pt idx="111">
                  <c:v>13.013333333333334</c:v>
                </c:pt>
                <c:pt idx="112">
                  <c:v>12.383333333333335</c:v>
                </c:pt>
                <c:pt idx="113">
                  <c:v>11.156666666666666</c:v>
                </c:pt>
                <c:pt idx="114">
                  <c:v>10.113333333333332</c:v>
                </c:pt>
                <c:pt idx="115">
                  <c:v>9.8966666666666665</c:v>
                </c:pt>
                <c:pt idx="116">
                  <c:v>10.346666666666666</c:v>
                </c:pt>
                <c:pt idx="117">
                  <c:v>11.643333333333333</c:v>
                </c:pt>
                <c:pt idx="118">
                  <c:v>11.166666666666666</c:v>
                </c:pt>
                <c:pt idx="119">
                  <c:v>10.573333333333332</c:v>
                </c:pt>
                <c:pt idx="120">
                  <c:v>13.003333333333336</c:v>
                </c:pt>
                <c:pt idx="121">
                  <c:v>13.709999999999999</c:v>
                </c:pt>
                <c:pt idx="122">
                  <c:v>16.653333333333332</c:v>
                </c:pt>
                <c:pt idx="123">
                  <c:v>14.763333333333334</c:v>
                </c:pt>
                <c:pt idx="124">
                  <c:v>14.636666666666665</c:v>
                </c:pt>
                <c:pt idx="125">
                  <c:v>13.219999999999999</c:v>
                </c:pt>
                <c:pt idx="126">
                  <c:v>13.606666666666667</c:v>
                </c:pt>
                <c:pt idx="127">
                  <c:v>15.153333333333334</c:v>
                </c:pt>
                <c:pt idx="128">
                  <c:v>15.090000000000002</c:v>
                </c:pt>
                <c:pt idx="129">
                  <c:v>14.700000000000001</c:v>
                </c:pt>
                <c:pt idx="130">
                  <c:v>13.030000000000001</c:v>
                </c:pt>
                <c:pt idx="131">
                  <c:v>10.89</c:v>
                </c:pt>
                <c:pt idx="132">
                  <c:v>9.413333333333334</c:v>
                </c:pt>
                <c:pt idx="133">
                  <c:v>12.003333333333332</c:v>
                </c:pt>
                <c:pt idx="134">
                  <c:v>15.689999999999998</c:v>
                </c:pt>
                <c:pt idx="135">
                  <c:v>16.989999999999998</c:v>
                </c:pt>
                <c:pt idx="136">
                  <c:v>14.910000000000002</c:v>
                </c:pt>
                <c:pt idx="137">
                  <c:v>12.366666666666667</c:v>
                </c:pt>
                <c:pt idx="138">
                  <c:v>14.566666666666668</c:v>
                </c:pt>
                <c:pt idx="139">
                  <c:v>11.866666666666667</c:v>
                </c:pt>
                <c:pt idx="140">
                  <c:v>13.966666666666667</c:v>
                </c:pt>
                <c:pt idx="141">
                  <c:v>12.1</c:v>
                </c:pt>
                <c:pt idx="142">
                  <c:v>15.873333333333335</c:v>
                </c:pt>
                <c:pt idx="143">
                  <c:v>14.306666666666667</c:v>
                </c:pt>
                <c:pt idx="144">
                  <c:v>12.24</c:v>
                </c:pt>
                <c:pt idx="145">
                  <c:v>10.433333333333332</c:v>
                </c:pt>
                <c:pt idx="146">
                  <c:v>11.866666666666665</c:v>
                </c:pt>
                <c:pt idx="147">
                  <c:v>14.5</c:v>
                </c:pt>
                <c:pt idx="148">
                  <c:v>12.493333333333332</c:v>
                </c:pt>
                <c:pt idx="149">
                  <c:v>10.32</c:v>
                </c:pt>
                <c:pt idx="150">
                  <c:v>7.163333333333334</c:v>
                </c:pt>
                <c:pt idx="151">
                  <c:v>8.91</c:v>
                </c:pt>
                <c:pt idx="152">
                  <c:v>9.9266666666666676</c:v>
                </c:pt>
                <c:pt idx="153">
                  <c:v>10.116666666666667</c:v>
                </c:pt>
                <c:pt idx="154">
                  <c:v>10.413333333333334</c:v>
                </c:pt>
                <c:pt idx="155">
                  <c:v>13.63</c:v>
                </c:pt>
                <c:pt idx="156">
                  <c:v>17.933333333333334</c:v>
                </c:pt>
                <c:pt idx="157">
                  <c:v>20.766666666666669</c:v>
                </c:pt>
                <c:pt idx="158">
                  <c:v>19.100000000000001</c:v>
                </c:pt>
                <c:pt idx="159">
                  <c:v>16.375</c:v>
                </c:pt>
                <c:pt idx="160">
                  <c:v>14.07</c:v>
                </c:pt>
                <c:pt idx="161">
                  <c:v>11.76</c:v>
                </c:pt>
                <c:pt idx="162">
                  <c:v>12.25</c:v>
                </c:pt>
                <c:pt idx="163">
                  <c:v>11.1</c:v>
                </c:pt>
                <c:pt idx="164">
                  <c:v>11.27</c:v>
                </c:pt>
                <c:pt idx="165">
                  <c:v>8.5033333333333321</c:v>
                </c:pt>
                <c:pt idx="166" formatCode="General">
                  <c:v>10.8</c:v>
                </c:pt>
                <c:pt idx="167" formatCode="General">
                  <c:v>10</c:v>
                </c:pt>
                <c:pt idx="168" formatCode="General">
                  <c:v>10.4</c:v>
                </c:pt>
                <c:pt idx="169" formatCode="General">
                  <c:v>9.6</c:v>
                </c:pt>
                <c:pt idx="170" formatCode="General">
                  <c:v>10.7</c:v>
                </c:pt>
                <c:pt idx="171" formatCode="General">
                  <c:v>11.9</c:v>
                </c:pt>
                <c:pt idx="172" formatCode="General">
                  <c:v>12.2</c:v>
                </c:pt>
                <c:pt idx="173" formatCode="General">
                  <c:v>13.4</c:v>
                </c:pt>
                <c:pt idx="174" formatCode="General">
                  <c:v>12.4</c:v>
                </c:pt>
                <c:pt idx="175" formatCode="General">
                  <c:v>13.4</c:v>
                </c:pt>
                <c:pt idx="176" formatCode="General">
                  <c:v>13.6</c:v>
                </c:pt>
                <c:pt idx="177" formatCode="General">
                  <c:v>15.3</c:v>
                </c:pt>
                <c:pt idx="178" formatCode="General">
                  <c:v>11.9</c:v>
                </c:pt>
                <c:pt idx="179" formatCode="General">
                  <c:v>10.6</c:v>
                </c:pt>
                <c:pt idx="180" formatCode="General">
                  <c:v>11.1</c:v>
                </c:pt>
                <c:pt idx="181" formatCode="General">
                  <c:v>11.7</c:v>
                </c:pt>
                <c:pt idx="182" formatCode="General">
                  <c:v>11.6</c:v>
                </c:pt>
                <c:pt idx="183" formatCode="General">
                  <c:v>9.3000000000000007</c:v>
                </c:pt>
                <c:pt idx="184" formatCode="General">
                  <c:v>8.9</c:v>
                </c:pt>
                <c:pt idx="185" formatCode="General">
                  <c:v>7.5</c:v>
                </c:pt>
                <c:pt idx="186" formatCode="General">
                  <c:v>8.1</c:v>
                </c:pt>
                <c:pt idx="187" formatCode="General">
                  <c:v>10.8</c:v>
                </c:pt>
                <c:pt idx="188" formatCode="General">
                  <c:v>12.4</c:v>
                </c:pt>
                <c:pt idx="189" formatCode="General">
                  <c:v>13.2</c:v>
                </c:pt>
                <c:pt idx="190" formatCode="General">
                  <c:v>11.9</c:v>
                </c:pt>
                <c:pt idx="191" formatCode="General">
                  <c:v>10.9</c:v>
                </c:pt>
                <c:pt idx="192" formatCode="General">
                  <c:v>13.4</c:v>
                </c:pt>
                <c:pt idx="193" formatCode="General">
                  <c:v>12.2</c:v>
                </c:pt>
                <c:pt idx="194" formatCode="General">
                  <c:v>11.8</c:v>
                </c:pt>
                <c:pt idx="195" formatCode="General">
                  <c:v>8.8000000000000007</c:v>
                </c:pt>
                <c:pt idx="196" formatCode="General">
                  <c:v>8</c:v>
                </c:pt>
                <c:pt idx="197" formatCode="General">
                  <c:v>10.3</c:v>
                </c:pt>
                <c:pt idx="198" formatCode="General">
                  <c:v>10.7</c:v>
                </c:pt>
                <c:pt idx="199" formatCode="General">
                  <c:v>11.5</c:v>
                </c:pt>
                <c:pt idx="200" formatCode="General">
                  <c:v>9.9</c:v>
                </c:pt>
                <c:pt idx="201" formatCode="General">
                  <c:v>9.3000000000000007</c:v>
                </c:pt>
                <c:pt idx="202" formatCode="General">
                  <c:v>9.8000000000000007</c:v>
                </c:pt>
                <c:pt idx="203" formatCode="General">
                  <c:v>10.4</c:v>
                </c:pt>
                <c:pt idx="204" formatCode="General">
                  <c:v>9.8000000000000007</c:v>
                </c:pt>
                <c:pt idx="205" formatCode="General">
                  <c:v>8.8000000000000007</c:v>
                </c:pt>
                <c:pt idx="206" formatCode="General">
                  <c:v>9.1</c:v>
                </c:pt>
                <c:pt idx="207" formatCode="General">
                  <c:v>9.6999999999999993</c:v>
                </c:pt>
                <c:pt idx="208" formatCode="General">
                  <c:v>10.199999999999999</c:v>
                </c:pt>
                <c:pt idx="209" formatCode="General">
                  <c:v>7.7</c:v>
                </c:pt>
                <c:pt idx="210" formatCode="General">
                  <c:v>10.5</c:v>
                </c:pt>
                <c:pt idx="211" formatCode="General">
                  <c:v>12.2</c:v>
                </c:pt>
                <c:pt idx="212" formatCode="General">
                  <c:v>13.3</c:v>
                </c:pt>
                <c:pt idx="213" formatCode="General">
                  <c:v>10.8</c:v>
                </c:pt>
                <c:pt idx="214" formatCode="General">
                  <c:v>7.9</c:v>
                </c:pt>
                <c:pt idx="215" formatCode="General">
                  <c:v>6.5</c:v>
                </c:pt>
                <c:pt idx="216" formatCode="General">
                  <c:v>7.1</c:v>
                </c:pt>
                <c:pt idx="217" formatCode="General">
                  <c:v>9.3000000000000007</c:v>
                </c:pt>
                <c:pt idx="218" formatCode="General">
                  <c:v>10.9</c:v>
                </c:pt>
                <c:pt idx="219" formatCode="General">
                  <c:v>11.4</c:v>
                </c:pt>
                <c:pt idx="220" formatCode="General">
                  <c:v>9.9</c:v>
                </c:pt>
                <c:pt idx="221" formatCode="General">
                  <c:v>9.9</c:v>
                </c:pt>
                <c:pt idx="222" formatCode="General">
                  <c:v>9</c:v>
                </c:pt>
                <c:pt idx="223" formatCode="General">
                  <c:v>9.9</c:v>
                </c:pt>
                <c:pt idx="224" formatCode="General">
                  <c:v>8.4</c:v>
                </c:pt>
                <c:pt idx="225" formatCode="General">
                  <c:v>8.4</c:v>
                </c:pt>
                <c:pt idx="226" formatCode="General">
                  <c:v>7.3</c:v>
                </c:pt>
                <c:pt idx="227" formatCode="General">
                  <c:v>7.3</c:v>
                </c:pt>
                <c:pt idx="228" formatCode="General">
                  <c:v>5.6</c:v>
                </c:pt>
                <c:pt idx="229" formatCode="General">
                  <c:v>5</c:v>
                </c:pt>
                <c:pt idx="230" formatCode="General">
                  <c:v>5</c:v>
                </c:pt>
                <c:pt idx="231" formatCode="General">
                  <c:v>6.3</c:v>
                </c:pt>
                <c:pt idx="232" formatCode="General">
                  <c:v>8.3000000000000007</c:v>
                </c:pt>
              </c:numCache>
            </c:numRef>
          </c:val>
          <c:smooth val="0"/>
          <c:extLst>
            <c:ext xmlns:c16="http://schemas.microsoft.com/office/drawing/2014/chart" uri="{C3380CC4-5D6E-409C-BE32-E72D297353CC}">
              <c16:uniqueId val="{00000000-4571-4AD9-8F58-9D6B826D067C}"/>
            </c:ext>
          </c:extLst>
        </c:ser>
        <c:ser>
          <c:idx val="1"/>
          <c:order val="1"/>
          <c:tx>
            <c:strRef>
              <c:f>Sheet1!$C$1</c:f>
              <c:strCache>
                <c:ptCount val="1"/>
                <c:pt idx="0">
                  <c:v>Med Rx</c:v>
                </c:pt>
              </c:strCache>
            </c:strRef>
          </c:tx>
          <c:spPr>
            <a:ln>
              <a:solidFill>
                <a:srgbClr val="2D2D8A">
                  <a:lumMod val="40000"/>
                  <a:lumOff val="60000"/>
                </a:srgbClr>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Sheet1!$C$2:$C$234</c:f>
              <c:numCache>
                <c:formatCode>0.0</c:formatCode>
                <c:ptCount val="233"/>
                <c:pt idx="0">
                  <c:v>9.3644143</c:v>
                </c:pt>
                <c:pt idx="1">
                  <c:v>9.3644944666666667</c:v>
                </c:pt>
                <c:pt idx="2">
                  <c:v>9.8943163166666661</c:v>
                </c:pt>
                <c:pt idx="3">
                  <c:v>9.2742135500000007</c:v>
                </c:pt>
                <c:pt idx="4">
                  <c:v>8.9301171166666666</c:v>
                </c:pt>
                <c:pt idx="5">
                  <c:v>8.6645246999999994</c:v>
                </c:pt>
                <c:pt idx="6">
                  <c:v>9.7629016333333336</c:v>
                </c:pt>
                <c:pt idx="7">
                  <c:v>12.114569699999999</c:v>
                </c:pt>
                <c:pt idx="8">
                  <c:v>12.862898566666667</c:v>
                </c:pt>
                <c:pt idx="9">
                  <c:v>12.046001966666667</c:v>
                </c:pt>
                <c:pt idx="10">
                  <c:v>13.083414566666667</c:v>
                </c:pt>
                <c:pt idx="11">
                  <c:v>13.233935600000001</c:v>
                </c:pt>
                <c:pt idx="12">
                  <c:v>15.242479199999998</c:v>
                </c:pt>
                <c:pt idx="13">
                  <c:v>14.693410700000001</c:v>
                </c:pt>
                <c:pt idx="14">
                  <c:v>15.698364033333334</c:v>
                </c:pt>
                <c:pt idx="15">
                  <c:v>16.338194300000001</c:v>
                </c:pt>
                <c:pt idx="16">
                  <c:v>15.124461000000002</c:v>
                </c:pt>
                <c:pt idx="17">
                  <c:v>13.721938199999999</c:v>
                </c:pt>
                <c:pt idx="18">
                  <c:v>15.278821366666667</c:v>
                </c:pt>
                <c:pt idx="19">
                  <c:v>15.917076233333333</c:v>
                </c:pt>
                <c:pt idx="20">
                  <c:v>17.7640244</c:v>
                </c:pt>
                <c:pt idx="21">
                  <c:v>15.188494399999998</c:v>
                </c:pt>
                <c:pt idx="22">
                  <c:v>14.844503099999999</c:v>
                </c:pt>
                <c:pt idx="23">
                  <c:v>13.716136199999999</c:v>
                </c:pt>
                <c:pt idx="24">
                  <c:v>12.793528500000001</c:v>
                </c:pt>
                <c:pt idx="25">
                  <c:v>12.856977950000001</c:v>
                </c:pt>
                <c:pt idx="26">
                  <c:v>15.691073299999999</c:v>
                </c:pt>
                <c:pt idx="27">
                  <c:v>16.647344266666668</c:v>
                </c:pt>
                <c:pt idx="28">
                  <c:v>18.600871766666668</c:v>
                </c:pt>
                <c:pt idx="29">
                  <c:v>16.265303200000002</c:v>
                </c:pt>
                <c:pt idx="30">
                  <c:v>15.849703033333334</c:v>
                </c:pt>
                <c:pt idx="31">
                  <c:v>14.243719733333331</c:v>
                </c:pt>
                <c:pt idx="32">
                  <c:v>15.836648733333334</c:v>
                </c:pt>
                <c:pt idx="33">
                  <c:v>15.715596</c:v>
                </c:pt>
                <c:pt idx="34">
                  <c:v>15.340070900000001</c:v>
                </c:pt>
                <c:pt idx="35">
                  <c:v>14.904506333333336</c:v>
                </c:pt>
                <c:pt idx="36">
                  <c:v>15.678883466666667</c:v>
                </c:pt>
                <c:pt idx="37">
                  <c:v>15.510937633333334</c:v>
                </c:pt>
                <c:pt idx="38">
                  <c:v>15.441759066666668</c:v>
                </c:pt>
                <c:pt idx="39">
                  <c:v>15.634490066666666</c:v>
                </c:pt>
                <c:pt idx="40">
                  <c:v>17.239813133333332</c:v>
                </c:pt>
                <c:pt idx="41">
                  <c:v>16.662212299999997</c:v>
                </c:pt>
                <c:pt idx="42">
                  <c:v>16.265213333333335</c:v>
                </c:pt>
                <c:pt idx="43">
                  <c:v>14.9350934</c:v>
                </c:pt>
                <c:pt idx="44">
                  <c:v>15.793506166666667</c:v>
                </c:pt>
                <c:pt idx="45">
                  <c:v>16.027072799999999</c:v>
                </c:pt>
                <c:pt idx="46">
                  <c:v>17.521791933333333</c:v>
                </c:pt>
                <c:pt idx="47">
                  <c:v>19.245753699999998</c:v>
                </c:pt>
                <c:pt idx="48">
                  <c:v>20.491669666666667</c:v>
                </c:pt>
                <c:pt idx="49">
                  <c:v>20.122489433333332</c:v>
                </c:pt>
                <c:pt idx="50">
                  <c:v>17.5771345</c:v>
                </c:pt>
                <c:pt idx="51">
                  <c:v>17.960220899999999</c:v>
                </c:pt>
                <c:pt idx="52">
                  <c:v>18.440188299999999</c:v>
                </c:pt>
                <c:pt idx="53">
                  <c:v>20.466649533333335</c:v>
                </c:pt>
                <c:pt idx="54">
                  <c:v>18.256901200000001</c:v>
                </c:pt>
                <c:pt idx="55">
                  <c:v>20.314962133333335</c:v>
                </c:pt>
                <c:pt idx="56">
                  <c:v>18.565994166666666</c:v>
                </c:pt>
                <c:pt idx="57">
                  <c:v>21.408343933333331</c:v>
                </c:pt>
                <c:pt idx="58">
                  <c:v>20.135812233333329</c:v>
                </c:pt>
                <c:pt idx="59">
                  <c:v>24.867731699999997</c:v>
                </c:pt>
                <c:pt idx="60">
                  <c:v>25.172027066666669</c:v>
                </c:pt>
                <c:pt idx="61">
                  <c:v>25.674178933333334</c:v>
                </c:pt>
                <c:pt idx="62">
                  <c:v>19.879878233333333</c:v>
                </c:pt>
                <c:pt idx="63">
                  <c:v>17.906953533333336</c:v>
                </c:pt>
                <c:pt idx="64">
                  <c:v>17.849124799999998</c:v>
                </c:pt>
                <c:pt idx="65">
                  <c:v>19.390236099999999</c:v>
                </c:pt>
                <c:pt idx="66">
                  <c:v>20.358732399999997</c:v>
                </c:pt>
                <c:pt idx="67">
                  <c:v>19.408261100000001</c:v>
                </c:pt>
                <c:pt idx="68">
                  <c:v>19.375088866666669</c:v>
                </c:pt>
                <c:pt idx="69">
                  <c:v>18.326938333333334</c:v>
                </c:pt>
                <c:pt idx="70">
                  <c:v>18.744090199999999</c:v>
                </c:pt>
                <c:pt idx="71">
                  <c:v>19.160514666666668</c:v>
                </c:pt>
                <c:pt idx="72">
                  <c:v>20.657989599999997</c:v>
                </c:pt>
                <c:pt idx="73">
                  <c:v>18.191747700000001</c:v>
                </c:pt>
                <c:pt idx="74">
                  <c:v>15.063814733333333</c:v>
                </c:pt>
                <c:pt idx="75">
                  <c:v>11.177877200000003</c:v>
                </c:pt>
                <c:pt idx="76">
                  <c:v>12.193635366666669</c:v>
                </c:pt>
                <c:pt idx="77">
                  <c:v>12.067103833333334</c:v>
                </c:pt>
                <c:pt idx="78">
                  <c:v>13.282870833333334</c:v>
                </c:pt>
                <c:pt idx="79">
                  <c:v>12.715772533333334</c:v>
                </c:pt>
                <c:pt idx="80">
                  <c:v>13.984187866666666</c:v>
                </c:pt>
                <c:pt idx="81">
                  <c:v>11.637766666666666</c:v>
                </c:pt>
                <c:pt idx="82">
                  <c:v>11.063667100000002</c:v>
                </c:pt>
                <c:pt idx="83">
                  <c:v>10.263464166666667</c:v>
                </c:pt>
                <c:pt idx="84">
                  <c:v>10.026331033333333</c:v>
                </c:pt>
                <c:pt idx="85">
                  <c:v>10.736001366666665</c:v>
                </c:pt>
                <c:pt idx="86">
                  <c:v>10.5020749</c:v>
                </c:pt>
                <c:pt idx="87">
                  <c:v>10.7715722</c:v>
                </c:pt>
                <c:pt idx="88">
                  <c:v>9.2610877333333335</c:v>
                </c:pt>
                <c:pt idx="89">
                  <c:v>9</c:v>
                </c:pt>
                <c:pt idx="90">
                  <c:v>11.763333333333334</c:v>
                </c:pt>
                <c:pt idx="91">
                  <c:v>11.656666666666666</c:v>
                </c:pt>
                <c:pt idx="92">
                  <c:v>12.333333333333334</c:v>
                </c:pt>
                <c:pt idx="93">
                  <c:v>12.479999999999999</c:v>
                </c:pt>
                <c:pt idx="94">
                  <c:v>12.223333333333334</c:v>
                </c:pt>
                <c:pt idx="95">
                  <c:v>11.626666666666667</c:v>
                </c:pt>
                <c:pt idx="96">
                  <c:v>10.69</c:v>
                </c:pt>
                <c:pt idx="97">
                  <c:v>10.986666666666666</c:v>
                </c:pt>
                <c:pt idx="98">
                  <c:v>11.256666666666666</c:v>
                </c:pt>
                <c:pt idx="99">
                  <c:v>10.406666666666666</c:v>
                </c:pt>
                <c:pt idx="100">
                  <c:v>9.4666666666666668</c:v>
                </c:pt>
                <c:pt idx="101">
                  <c:v>8.2533333333333339</c:v>
                </c:pt>
                <c:pt idx="102">
                  <c:v>9.4500000000000011</c:v>
                </c:pt>
                <c:pt idx="103">
                  <c:v>9.3433333333333337</c:v>
                </c:pt>
                <c:pt idx="104">
                  <c:v>8.6933333333333334</c:v>
                </c:pt>
                <c:pt idx="105">
                  <c:v>7.0133333333333328</c:v>
                </c:pt>
                <c:pt idx="106">
                  <c:v>7.8599999999999994</c:v>
                </c:pt>
                <c:pt idx="107">
                  <c:v>10.1</c:v>
                </c:pt>
                <c:pt idx="108">
                  <c:v>9.8433333333333337</c:v>
                </c:pt>
                <c:pt idx="109">
                  <c:v>11.046666666666667</c:v>
                </c:pt>
                <c:pt idx="110">
                  <c:v>9.35</c:v>
                </c:pt>
                <c:pt idx="111">
                  <c:v>9.6133333333333333</c:v>
                </c:pt>
                <c:pt idx="112">
                  <c:v>6.3900000000000006</c:v>
                </c:pt>
                <c:pt idx="113">
                  <c:v>7.13</c:v>
                </c:pt>
                <c:pt idx="114">
                  <c:v>7.7566666666666677</c:v>
                </c:pt>
                <c:pt idx="115">
                  <c:v>9.51</c:v>
                </c:pt>
                <c:pt idx="116">
                  <c:v>11.423333333333332</c:v>
                </c:pt>
                <c:pt idx="117">
                  <c:v>10.66</c:v>
                </c:pt>
                <c:pt idx="118">
                  <c:v>10.343333333333334</c:v>
                </c:pt>
                <c:pt idx="119">
                  <c:v>7.7033333333333331</c:v>
                </c:pt>
                <c:pt idx="120">
                  <c:v>8.31</c:v>
                </c:pt>
                <c:pt idx="121">
                  <c:v>9.6166666666666671</c:v>
                </c:pt>
                <c:pt idx="122">
                  <c:v>9.043333333333333</c:v>
                </c:pt>
                <c:pt idx="123">
                  <c:v>8.1100000000000012</c:v>
                </c:pt>
                <c:pt idx="124">
                  <c:v>6.8866666666666676</c:v>
                </c:pt>
                <c:pt idx="125">
                  <c:v>7.0799999999999992</c:v>
                </c:pt>
                <c:pt idx="126">
                  <c:v>7.0966666666666667</c:v>
                </c:pt>
                <c:pt idx="127">
                  <c:v>5.3033333333333337</c:v>
                </c:pt>
                <c:pt idx="128">
                  <c:v>5.2466666666666661</c:v>
                </c:pt>
                <c:pt idx="129">
                  <c:v>4.6166666666666671</c:v>
                </c:pt>
                <c:pt idx="130">
                  <c:v>4.5733333333333333</c:v>
                </c:pt>
                <c:pt idx="131">
                  <c:v>3.7533333333333334</c:v>
                </c:pt>
                <c:pt idx="132">
                  <c:v>4.7833333333333341</c:v>
                </c:pt>
                <c:pt idx="133">
                  <c:v>4.9533333333333331</c:v>
                </c:pt>
                <c:pt idx="134">
                  <c:v>6.1966666666666663</c:v>
                </c:pt>
                <c:pt idx="135">
                  <c:v>5.9633333333333338</c:v>
                </c:pt>
                <c:pt idx="136">
                  <c:v>7.4866666666666672</c:v>
                </c:pt>
                <c:pt idx="137">
                  <c:v>6.666666666666667</c:v>
                </c:pt>
                <c:pt idx="138">
                  <c:v>6.3999999999999995</c:v>
                </c:pt>
                <c:pt idx="139">
                  <c:v>4.3999999999999995</c:v>
                </c:pt>
                <c:pt idx="140">
                  <c:v>4.8999999999999995</c:v>
                </c:pt>
                <c:pt idx="141">
                  <c:v>5.8</c:v>
                </c:pt>
                <c:pt idx="142">
                  <c:v>6.8999999999999995</c:v>
                </c:pt>
                <c:pt idx="143">
                  <c:v>6.333333333333333</c:v>
                </c:pt>
                <c:pt idx="144">
                  <c:v>5.333333333333333</c:v>
                </c:pt>
                <c:pt idx="145">
                  <c:v>5.7</c:v>
                </c:pt>
                <c:pt idx="146">
                  <c:v>6.5333333333333341</c:v>
                </c:pt>
                <c:pt idx="147">
                  <c:v>7.666666666666667</c:v>
                </c:pt>
                <c:pt idx="148">
                  <c:v>8.5166666666666675</c:v>
                </c:pt>
                <c:pt idx="149">
                  <c:v>8.2233333333333345</c:v>
                </c:pt>
                <c:pt idx="150">
                  <c:v>8.4166666666666661</c:v>
                </c:pt>
                <c:pt idx="151">
                  <c:v>6.54</c:v>
                </c:pt>
                <c:pt idx="152">
                  <c:v>6.8033333333333337</c:v>
                </c:pt>
                <c:pt idx="153">
                  <c:v>6.38</c:v>
                </c:pt>
                <c:pt idx="154">
                  <c:v>9.6966666666666672</c:v>
                </c:pt>
                <c:pt idx="155">
                  <c:v>7.96</c:v>
                </c:pt>
                <c:pt idx="156">
                  <c:v>6.9333333333333336</c:v>
                </c:pt>
                <c:pt idx="157">
                  <c:v>3.11</c:v>
                </c:pt>
                <c:pt idx="158">
                  <c:v>4.0999999999999996</c:v>
                </c:pt>
                <c:pt idx="159">
                  <c:v>2.6799999999999997</c:v>
                </c:pt>
                <c:pt idx="160">
                  <c:v>3.78</c:v>
                </c:pt>
                <c:pt idx="161">
                  <c:v>5.94</c:v>
                </c:pt>
                <c:pt idx="162">
                  <c:v>6.89</c:v>
                </c:pt>
                <c:pt idx="163">
                  <c:v>7.23</c:v>
                </c:pt>
                <c:pt idx="164">
                  <c:v>5.92</c:v>
                </c:pt>
                <c:pt idx="165">
                  <c:v>5.8599999999999994</c:v>
                </c:pt>
                <c:pt idx="166" formatCode="General">
                  <c:v>4.8</c:v>
                </c:pt>
                <c:pt idx="167" formatCode="General">
                  <c:v>4.5</c:v>
                </c:pt>
                <c:pt idx="168" formatCode="General">
                  <c:v>4.4000000000000004</c:v>
                </c:pt>
                <c:pt idx="169" formatCode="General">
                  <c:v>4.9000000000000004</c:v>
                </c:pt>
                <c:pt idx="170" formatCode="General">
                  <c:v>4.7</c:v>
                </c:pt>
                <c:pt idx="171" formatCode="General">
                  <c:v>6.2</c:v>
                </c:pt>
                <c:pt idx="172" formatCode="General">
                  <c:v>7.1</c:v>
                </c:pt>
                <c:pt idx="173" formatCode="General">
                  <c:v>8.6999999999999993</c:v>
                </c:pt>
                <c:pt idx="174" formatCode="General">
                  <c:v>7.8</c:v>
                </c:pt>
                <c:pt idx="175" formatCode="General">
                  <c:v>9.3000000000000007</c:v>
                </c:pt>
                <c:pt idx="176" formatCode="General">
                  <c:v>8.8000000000000007</c:v>
                </c:pt>
                <c:pt idx="177" formatCode="General">
                  <c:v>8.3000000000000007</c:v>
                </c:pt>
                <c:pt idx="178" formatCode="General">
                  <c:v>7.3</c:v>
                </c:pt>
                <c:pt idx="179" formatCode="General">
                  <c:v>7.6</c:v>
                </c:pt>
                <c:pt idx="180" formatCode="General">
                  <c:v>7.3</c:v>
                </c:pt>
                <c:pt idx="181" formatCode="General">
                  <c:v>6.5</c:v>
                </c:pt>
                <c:pt idx="182" formatCode="General">
                  <c:v>5.2</c:v>
                </c:pt>
                <c:pt idx="183" formatCode="General">
                  <c:v>5.0999999999999996</c:v>
                </c:pt>
                <c:pt idx="184" formatCode="General">
                  <c:v>4.7</c:v>
                </c:pt>
                <c:pt idx="185" formatCode="General">
                  <c:v>5.8</c:v>
                </c:pt>
                <c:pt idx="186" formatCode="General">
                  <c:v>4.7</c:v>
                </c:pt>
                <c:pt idx="187" formatCode="General">
                  <c:v>3.7</c:v>
                </c:pt>
                <c:pt idx="188" formatCode="General">
                  <c:v>1.6</c:v>
                </c:pt>
                <c:pt idx="189" formatCode="General">
                  <c:v>2.4</c:v>
                </c:pt>
                <c:pt idx="190" formatCode="General">
                  <c:v>2.2999999999999998</c:v>
                </c:pt>
                <c:pt idx="191" formatCode="General">
                  <c:v>2.7</c:v>
                </c:pt>
                <c:pt idx="192" formatCode="General">
                  <c:v>3</c:v>
                </c:pt>
                <c:pt idx="193" formatCode="General">
                  <c:v>2.2999999999999998</c:v>
                </c:pt>
                <c:pt idx="194" formatCode="General">
                  <c:v>3.1</c:v>
                </c:pt>
                <c:pt idx="195" formatCode="General">
                  <c:v>2</c:v>
                </c:pt>
                <c:pt idx="196" formatCode="General">
                  <c:v>3.7</c:v>
                </c:pt>
                <c:pt idx="197" formatCode="General">
                  <c:v>3.5</c:v>
                </c:pt>
                <c:pt idx="198" formatCode="General">
                  <c:v>4.5999999999999996</c:v>
                </c:pt>
                <c:pt idx="199" formatCode="General">
                  <c:v>4.4000000000000004</c:v>
                </c:pt>
                <c:pt idx="200" formatCode="General">
                  <c:v>5.5</c:v>
                </c:pt>
                <c:pt idx="201" formatCode="General">
                  <c:v>5.5</c:v>
                </c:pt>
                <c:pt idx="202" formatCode="General">
                  <c:v>4.5999999999999996</c:v>
                </c:pt>
                <c:pt idx="203" formatCode="General">
                  <c:v>4</c:v>
                </c:pt>
                <c:pt idx="204" formatCode="General">
                  <c:v>4</c:v>
                </c:pt>
                <c:pt idx="205" formatCode="General">
                  <c:v>5.8</c:v>
                </c:pt>
                <c:pt idx="206" formatCode="General">
                  <c:v>4.5</c:v>
                </c:pt>
                <c:pt idx="207" formatCode="General">
                  <c:v>4.5999999999999996</c:v>
                </c:pt>
                <c:pt idx="208" formatCode="General">
                  <c:v>4.5999999999999996</c:v>
                </c:pt>
                <c:pt idx="209" formatCode="General">
                  <c:v>5.6</c:v>
                </c:pt>
                <c:pt idx="210" formatCode="General">
                  <c:v>6.4</c:v>
                </c:pt>
                <c:pt idx="211" formatCode="General">
                  <c:v>4.3</c:v>
                </c:pt>
                <c:pt idx="212" formatCode="General">
                  <c:v>4</c:v>
                </c:pt>
                <c:pt idx="213" formatCode="General">
                  <c:v>2.5</c:v>
                </c:pt>
                <c:pt idx="214" formatCode="General">
                  <c:v>4</c:v>
                </c:pt>
                <c:pt idx="215" formatCode="General">
                  <c:v>4.2</c:v>
                </c:pt>
                <c:pt idx="216" formatCode="General">
                  <c:v>5.6</c:v>
                </c:pt>
                <c:pt idx="217" formatCode="General">
                  <c:v>6.4</c:v>
                </c:pt>
                <c:pt idx="218" formatCode="General">
                  <c:v>6.2</c:v>
                </c:pt>
                <c:pt idx="219" formatCode="General">
                  <c:v>6.9</c:v>
                </c:pt>
                <c:pt idx="220" formatCode="General">
                  <c:v>5.5</c:v>
                </c:pt>
                <c:pt idx="221" formatCode="General">
                  <c:v>6</c:v>
                </c:pt>
                <c:pt idx="222" formatCode="General">
                  <c:v>4.5</c:v>
                </c:pt>
                <c:pt idx="223" formatCode="General">
                  <c:v>4.4000000000000004</c:v>
                </c:pt>
                <c:pt idx="224" formatCode="General">
                  <c:v>4</c:v>
                </c:pt>
                <c:pt idx="225" formatCode="General">
                  <c:v>6.3</c:v>
                </c:pt>
                <c:pt idx="226" formatCode="General">
                  <c:v>6.3</c:v>
                </c:pt>
                <c:pt idx="227" formatCode="General">
                  <c:v>6.1</c:v>
                </c:pt>
                <c:pt idx="228" formatCode="General">
                  <c:v>5.2</c:v>
                </c:pt>
                <c:pt idx="229" formatCode="General">
                  <c:v>4.9000000000000004</c:v>
                </c:pt>
                <c:pt idx="230" formatCode="General">
                  <c:v>5.0999999999999996</c:v>
                </c:pt>
                <c:pt idx="231" formatCode="General">
                  <c:v>5.2</c:v>
                </c:pt>
                <c:pt idx="232" formatCode="General">
                  <c:v>5.9</c:v>
                </c:pt>
              </c:numCache>
            </c:numRef>
          </c:val>
          <c:smooth val="0"/>
          <c:extLst>
            <c:ext xmlns:c16="http://schemas.microsoft.com/office/drawing/2014/chart" uri="{C3380CC4-5D6E-409C-BE32-E72D297353CC}">
              <c16:uniqueId val="{00000001-4571-4AD9-8F58-9D6B826D067C}"/>
            </c:ext>
          </c:extLst>
        </c:ser>
        <c:ser>
          <c:idx val="2"/>
          <c:order val="2"/>
          <c:tx>
            <c:strRef>
              <c:f>Sheet1!$D$1</c:f>
              <c:strCache>
                <c:ptCount val="1"/>
                <c:pt idx="0">
                  <c:v>Stop Smoking Service</c:v>
                </c:pt>
              </c:strCache>
            </c:strRef>
          </c:tx>
          <c:spPr>
            <a:ln>
              <a:solidFill>
                <a:srgbClr val="BBE0E3">
                  <a:lumMod val="75000"/>
                </a:srgbClr>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Sheet1!$D$2:$D$234</c:f>
              <c:numCache>
                <c:formatCode>0.0</c:formatCode>
                <c:ptCount val="233"/>
                <c:pt idx="0">
                  <c:v>6.0812628999999996</c:v>
                </c:pt>
                <c:pt idx="1">
                  <c:v>7.0126795666666659</c:v>
                </c:pt>
                <c:pt idx="2">
                  <c:v>6.75521145</c:v>
                </c:pt>
                <c:pt idx="3">
                  <c:v>6.1252138833333332</c:v>
                </c:pt>
                <c:pt idx="4">
                  <c:v>5.252904983333333</c:v>
                </c:pt>
                <c:pt idx="5">
                  <c:v>5.717327366666666</c:v>
                </c:pt>
                <c:pt idx="6">
                  <c:v>5.2099780000000004</c:v>
                </c:pt>
                <c:pt idx="7">
                  <c:v>5.9522838</c:v>
                </c:pt>
                <c:pt idx="8">
                  <c:v>5.9643139666666665</c:v>
                </c:pt>
                <c:pt idx="9">
                  <c:v>5.606268</c:v>
                </c:pt>
                <c:pt idx="10">
                  <c:v>5.9155243333333338</c:v>
                </c:pt>
                <c:pt idx="11">
                  <c:v>6.2244416999999999</c:v>
                </c:pt>
                <c:pt idx="12">
                  <c:v>7.0937082333333334</c:v>
                </c:pt>
                <c:pt idx="13">
                  <c:v>5.3316952666666664</c:v>
                </c:pt>
                <c:pt idx="14">
                  <c:v>4.2557833999999994</c:v>
                </c:pt>
                <c:pt idx="15">
                  <c:v>4.7762072666666668</c:v>
                </c:pt>
                <c:pt idx="16">
                  <c:v>5.7381072666666668</c:v>
                </c:pt>
                <c:pt idx="17">
                  <c:v>6.4812881000000004</c:v>
                </c:pt>
                <c:pt idx="18">
                  <c:v>5.9987755000000007</c:v>
                </c:pt>
                <c:pt idx="19">
                  <c:v>7.262127266666667</c:v>
                </c:pt>
                <c:pt idx="20">
                  <c:v>6.4602616333333343</c:v>
                </c:pt>
                <c:pt idx="21">
                  <c:v>6.6670608000000007</c:v>
                </c:pt>
                <c:pt idx="22">
                  <c:v>5.0274732666666671</c:v>
                </c:pt>
                <c:pt idx="23">
                  <c:v>5.1972514500000004</c:v>
                </c:pt>
                <c:pt idx="24">
                  <c:v>6.4186915500000001</c:v>
                </c:pt>
                <c:pt idx="25">
                  <c:v>8.3523442499999998</c:v>
                </c:pt>
                <c:pt idx="26">
                  <c:v>8.707572166666667</c:v>
                </c:pt>
                <c:pt idx="27">
                  <c:v>9.0628881666666672</c:v>
                </c:pt>
                <c:pt idx="28">
                  <c:v>7.8555949333333333</c:v>
                </c:pt>
                <c:pt idx="29">
                  <c:v>6.6485703999999997</c:v>
                </c:pt>
                <c:pt idx="30">
                  <c:v>5.1773378333333335</c:v>
                </c:pt>
                <c:pt idx="31">
                  <c:v>5.7490802333333333</c:v>
                </c:pt>
                <c:pt idx="32">
                  <c:v>6.0668290333333337</c:v>
                </c:pt>
                <c:pt idx="33">
                  <c:v>6.4906845999999989</c:v>
                </c:pt>
                <c:pt idx="34">
                  <c:v>6.4323791999999997</c:v>
                </c:pt>
                <c:pt idx="35">
                  <c:v>5.1559998333333334</c:v>
                </c:pt>
                <c:pt idx="36">
                  <c:v>4.8206898666666662</c:v>
                </c:pt>
                <c:pt idx="37">
                  <c:v>4.8911705999999997</c:v>
                </c:pt>
                <c:pt idx="38">
                  <c:v>6.5425092666666664</c:v>
                </c:pt>
                <c:pt idx="39">
                  <c:v>6.1969760000000003</c:v>
                </c:pt>
                <c:pt idx="40">
                  <c:v>5.7982665666666664</c:v>
                </c:pt>
                <c:pt idx="41">
                  <c:v>4.7275995000000002</c:v>
                </c:pt>
                <c:pt idx="42">
                  <c:v>4.1274449999999998</c:v>
                </c:pt>
                <c:pt idx="43">
                  <c:v>4.1317671333333337</c:v>
                </c:pt>
                <c:pt idx="44">
                  <c:v>6.1822198999999998</c:v>
                </c:pt>
                <c:pt idx="45">
                  <c:v>6.7730143333333332</c:v>
                </c:pt>
                <c:pt idx="46">
                  <c:v>7.2791317999999992</c:v>
                </c:pt>
                <c:pt idx="47">
                  <c:v>5.7018798333333329</c:v>
                </c:pt>
                <c:pt idx="48">
                  <c:v>5.6865750333333338</c:v>
                </c:pt>
                <c:pt idx="49">
                  <c:v>5.5698999333333328</c:v>
                </c:pt>
                <c:pt idx="50">
                  <c:v>4.2953951666666663</c:v>
                </c:pt>
                <c:pt idx="51">
                  <c:v>3.8361593666666671</c:v>
                </c:pt>
                <c:pt idx="52">
                  <c:v>3.244282333333333</c:v>
                </c:pt>
                <c:pt idx="53">
                  <c:v>3.1936161333333337</c:v>
                </c:pt>
                <c:pt idx="54">
                  <c:v>4.0398681999999999</c:v>
                </c:pt>
                <c:pt idx="55">
                  <c:v>4.2078617999999999</c:v>
                </c:pt>
                <c:pt idx="56">
                  <c:v>4.8104192333333335</c:v>
                </c:pt>
                <c:pt idx="57">
                  <c:v>4.0760005999999995</c:v>
                </c:pt>
                <c:pt idx="58">
                  <c:v>3.6351824666666666</c:v>
                </c:pt>
                <c:pt idx="59">
                  <c:v>2.6286468666666662</c:v>
                </c:pt>
                <c:pt idx="60">
                  <c:v>2.0455363000000002</c:v>
                </c:pt>
                <c:pt idx="61">
                  <c:v>2.0370089</c:v>
                </c:pt>
                <c:pt idx="62">
                  <c:v>3.1564996999999999</c:v>
                </c:pt>
                <c:pt idx="63">
                  <c:v>3.8666153333333333</c:v>
                </c:pt>
                <c:pt idx="64">
                  <c:v>4.6576193666666663</c:v>
                </c:pt>
                <c:pt idx="65">
                  <c:v>5.3505220333333341</c:v>
                </c:pt>
                <c:pt idx="66">
                  <c:v>5.733090933333334</c:v>
                </c:pt>
                <c:pt idx="67">
                  <c:v>4.7935592333333332</c:v>
                </c:pt>
                <c:pt idx="68">
                  <c:v>6.5070041333333331</c:v>
                </c:pt>
                <c:pt idx="69">
                  <c:v>5.5692546333333333</c:v>
                </c:pt>
                <c:pt idx="70">
                  <c:v>6.1839875666666666</c:v>
                </c:pt>
                <c:pt idx="71">
                  <c:v>4.3103302333333327</c:v>
                </c:pt>
                <c:pt idx="72">
                  <c:v>4.7621090666666666</c:v>
                </c:pt>
                <c:pt idx="73">
                  <c:v>4.5433722000000003</c:v>
                </c:pt>
                <c:pt idx="74">
                  <c:v>3.8877803333333332</c:v>
                </c:pt>
                <c:pt idx="75">
                  <c:v>3.2179803333333332</c:v>
                </c:pt>
                <c:pt idx="76">
                  <c:v>2.4046912666666667</c:v>
                </c:pt>
                <c:pt idx="77">
                  <c:v>2.5108478000000001</c:v>
                </c:pt>
                <c:pt idx="78">
                  <c:v>3.4217147333333333</c:v>
                </c:pt>
                <c:pt idx="79">
                  <c:v>3.6692372666666668</c:v>
                </c:pt>
                <c:pt idx="80">
                  <c:v>2.8925599333333332</c:v>
                </c:pt>
                <c:pt idx="81">
                  <c:v>1.2799092333333333</c:v>
                </c:pt>
                <c:pt idx="82">
                  <c:v>1.7230665333333333</c:v>
                </c:pt>
                <c:pt idx="83">
                  <c:v>2.6426649000000002</c:v>
                </c:pt>
                <c:pt idx="84">
                  <c:v>3.8423870333333334</c:v>
                </c:pt>
                <c:pt idx="85">
                  <c:v>3.9467112333333336</c:v>
                </c:pt>
                <c:pt idx="86">
                  <c:v>3.6149330000000002</c:v>
                </c:pt>
                <c:pt idx="87">
                  <c:v>3.1752108666666667</c:v>
                </c:pt>
                <c:pt idx="88">
                  <c:v>3.4456326666666666</c:v>
                </c:pt>
                <c:pt idx="89">
                  <c:v>2.2333333333333329</c:v>
                </c:pt>
                <c:pt idx="90">
                  <c:v>2.0866666666666664</c:v>
                </c:pt>
                <c:pt idx="91">
                  <c:v>1.6966666666666665</c:v>
                </c:pt>
                <c:pt idx="92">
                  <c:v>1.88</c:v>
                </c:pt>
                <c:pt idx="93">
                  <c:v>2.4633333333333334</c:v>
                </c:pt>
                <c:pt idx="94">
                  <c:v>2.25</c:v>
                </c:pt>
                <c:pt idx="95">
                  <c:v>4.8266666666666662</c:v>
                </c:pt>
                <c:pt idx="96">
                  <c:v>4.2466666666666661</c:v>
                </c:pt>
                <c:pt idx="97">
                  <c:v>3.75</c:v>
                </c:pt>
                <c:pt idx="98">
                  <c:v>1.3733333333333333</c:v>
                </c:pt>
                <c:pt idx="99">
                  <c:v>2.7766666666666668</c:v>
                </c:pt>
                <c:pt idx="100">
                  <c:v>2.7566666666666664</c:v>
                </c:pt>
                <c:pt idx="101">
                  <c:v>2.6599999999999997</c:v>
                </c:pt>
                <c:pt idx="102">
                  <c:v>1.55</c:v>
                </c:pt>
                <c:pt idx="103">
                  <c:v>2.0833333333333335</c:v>
                </c:pt>
                <c:pt idx="104">
                  <c:v>3.3699999999999997</c:v>
                </c:pt>
                <c:pt idx="105">
                  <c:v>4.503333333333333</c:v>
                </c:pt>
                <c:pt idx="106">
                  <c:v>3.686666666666667</c:v>
                </c:pt>
                <c:pt idx="107">
                  <c:v>3.186666666666667</c:v>
                </c:pt>
                <c:pt idx="108">
                  <c:v>1.1433333333333333</c:v>
                </c:pt>
                <c:pt idx="109">
                  <c:v>1.7300000000000002</c:v>
                </c:pt>
                <c:pt idx="110">
                  <c:v>0.85</c:v>
                </c:pt>
                <c:pt idx="111">
                  <c:v>1.3533333333333333</c:v>
                </c:pt>
                <c:pt idx="112">
                  <c:v>1.88</c:v>
                </c:pt>
                <c:pt idx="113">
                  <c:v>1.6866666666666665</c:v>
                </c:pt>
                <c:pt idx="114">
                  <c:v>3.1266666666666665</c:v>
                </c:pt>
                <c:pt idx="115">
                  <c:v>3.31</c:v>
                </c:pt>
                <c:pt idx="116">
                  <c:v>3.5500000000000003</c:v>
                </c:pt>
                <c:pt idx="117">
                  <c:v>3.2033333333333331</c:v>
                </c:pt>
                <c:pt idx="118">
                  <c:v>2.72</c:v>
                </c:pt>
                <c:pt idx="119">
                  <c:v>2.8966666666666665</c:v>
                </c:pt>
                <c:pt idx="120">
                  <c:v>1.71</c:v>
                </c:pt>
                <c:pt idx="121">
                  <c:v>2.94</c:v>
                </c:pt>
                <c:pt idx="122">
                  <c:v>2.6733333333333333</c:v>
                </c:pt>
                <c:pt idx="123">
                  <c:v>2.2633333333333332</c:v>
                </c:pt>
                <c:pt idx="124">
                  <c:v>1.3433333333333335</c:v>
                </c:pt>
                <c:pt idx="125">
                  <c:v>2.2133333333333334</c:v>
                </c:pt>
                <c:pt idx="126">
                  <c:v>3.3800000000000003</c:v>
                </c:pt>
                <c:pt idx="127">
                  <c:v>4.0966666666666667</c:v>
                </c:pt>
                <c:pt idx="128">
                  <c:v>4.71</c:v>
                </c:pt>
                <c:pt idx="129">
                  <c:v>4.2833333333333341</c:v>
                </c:pt>
                <c:pt idx="130">
                  <c:v>3.7000000000000006</c:v>
                </c:pt>
                <c:pt idx="131">
                  <c:v>2.5933333333333333</c:v>
                </c:pt>
                <c:pt idx="132">
                  <c:v>3.2333333333333329</c:v>
                </c:pt>
                <c:pt idx="133">
                  <c:v>2.3933333333333331</c:v>
                </c:pt>
                <c:pt idx="134">
                  <c:v>2.1466666666666665</c:v>
                </c:pt>
                <c:pt idx="135">
                  <c:v>1.3999999999999997</c:v>
                </c:pt>
                <c:pt idx="136">
                  <c:v>1.1133333333333333</c:v>
                </c:pt>
                <c:pt idx="137">
                  <c:v>1.5333333333333332</c:v>
                </c:pt>
                <c:pt idx="138">
                  <c:v>1.6666666666666667</c:v>
                </c:pt>
                <c:pt idx="139">
                  <c:v>2.7000000000000006</c:v>
                </c:pt>
                <c:pt idx="140">
                  <c:v>2.3666666666666667</c:v>
                </c:pt>
                <c:pt idx="141">
                  <c:v>1.6000000000000003</c:v>
                </c:pt>
                <c:pt idx="142">
                  <c:v>1.4666666666666668</c:v>
                </c:pt>
                <c:pt idx="143">
                  <c:v>1.9333333333333333</c:v>
                </c:pt>
                <c:pt idx="144">
                  <c:v>3.1</c:v>
                </c:pt>
                <c:pt idx="145">
                  <c:v>2.3000000000000003</c:v>
                </c:pt>
                <c:pt idx="146">
                  <c:v>2.3666666666666667</c:v>
                </c:pt>
                <c:pt idx="147">
                  <c:v>2.1666666666666665</c:v>
                </c:pt>
                <c:pt idx="148">
                  <c:v>1.8666666666666665</c:v>
                </c:pt>
                <c:pt idx="149">
                  <c:v>0.96666666666666667</c:v>
                </c:pt>
                <c:pt idx="150">
                  <c:v>0.39666666666666667</c:v>
                </c:pt>
                <c:pt idx="151">
                  <c:v>2.3266666666666667</c:v>
                </c:pt>
                <c:pt idx="152">
                  <c:v>2.6066666666666669</c:v>
                </c:pt>
                <c:pt idx="153">
                  <c:v>3.1</c:v>
                </c:pt>
                <c:pt idx="154">
                  <c:v>1.9566666666666663</c:v>
                </c:pt>
                <c:pt idx="155">
                  <c:v>1.8866666666666665</c:v>
                </c:pt>
                <c:pt idx="156">
                  <c:v>0.99666666666666659</c:v>
                </c:pt>
                <c:pt idx="157">
                  <c:v>0.71</c:v>
                </c:pt>
                <c:pt idx="158">
                  <c:v>0.8</c:v>
                </c:pt>
                <c:pt idx="159">
                  <c:v>4.83</c:v>
                </c:pt>
                <c:pt idx="160">
                  <c:v>4.84</c:v>
                </c:pt>
                <c:pt idx="161">
                  <c:v>4.3600000000000003</c:v>
                </c:pt>
                <c:pt idx="162">
                  <c:v>2.16</c:v>
                </c:pt>
                <c:pt idx="163">
                  <c:v>2.44</c:v>
                </c:pt>
                <c:pt idx="164">
                  <c:v>1.66</c:v>
                </c:pt>
                <c:pt idx="165">
                  <c:v>1.1366666666666667</c:v>
                </c:pt>
                <c:pt idx="166" formatCode="General">
                  <c:v>1.2</c:v>
                </c:pt>
                <c:pt idx="167" formatCode="General">
                  <c:v>2.2999999999999998</c:v>
                </c:pt>
                <c:pt idx="168" formatCode="General">
                  <c:v>3.1</c:v>
                </c:pt>
                <c:pt idx="169" formatCode="General">
                  <c:v>4.4000000000000004</c:v>
                </c:pt>
                <c:pt idx="170" formatCode="General">
                  <c:v>4.3</c:v>
                </c:pt>
                <c:pt idx="171" formatCode="General">
                  <c:v>4.5</c:v>
                </c:pt>
                <c:pt idx="172" formatCode="General">
                  <c:v>2.2000000000000002</c:v>
                </c:pt>
                <c:pt idx="173" formatCode="General">
                  <c:v>1.2</c:v>
                </c:pt>
                <c:pt idx="174" formatCode="General">
                  <c:v>1.1000000000000001</c:v>
                </c:pt>
                <c:pt idx="175" formatCode="General">
                  <c:v>1.9</c:v>
                </c:pt>
                <c:pt idx="176" formatCode="General">
                  <c:v>2.2999999999999998</c:v>
                </c:pt>
                <c:pt idx="177" formatCode="General">
                  <c:v>2</c:v>
                </c:pt>
                <c:pt idx="178" formatCode="General">
                  <c:v>2</c:v>
                </c:pt>
                <c:pt idx="179" formatCode="General">
                  <c:v>1.5</c:v>
                </c:pt>
                <c:pt idx="180" formatCode="General">
                  <c:v>1</c:v>
                </c:pt>
                <c:pt idx="181" formatCode="General">
                  <c:v>0.8</c:v>
                </c:pt>
                <c:pt idx="182" formatCode="General">
                  <c:v>0.7</c:v>
                </c:pt>
                <c:pt idx="183" formatCode="General">
                  <c:v>1.2</c:v>
                </c:pt>
                <c:pt idx="184" formatCode="General">
                  <c:v>1.2</c:v>
                </c:pt>
                <c:pt idx="185" formatCode="General">
                  <c:v>2.5</c:v>
                </c:pt>
                <c:pt idx="186" formatCode="General">
                  <c:v>2.2999999999999998</c:v>
                </c:pt>
                <c:pt idx="187" formatCode="General">
                  <c:v>2.6</c:v>
                </c:pt>
                <c:pt idx="188" formatCode="General">
                  <c:v>2.1</c:v>
                </c:pt>
                <c:pt idx="189" formatCode="General">
                  <c:v>2.2999999999999998</c:v>
                </c:pt>
                <c:pt idx="190" formatCode="General">
                  <c:v>2.2000000000000002</c:v>
                </c:pt>
                <c:pt idx="191" formatCode="General">
                  <c:v>1.7</c:v>
                </c:pt>
                <c:pt idx="192" formatCode="General">
                  <c:v>2.2999999999999998</c:v>
                </c:pt>
                <c:pt idx="193" formatCode="General">
                  <c:v>2</c:v>
                </c:pt>
                <c:pt idx="194" formatCode="General">
                  <c:v>2.2000000000000002</c:v>
                </c:pt>
                <c:pt idx="195" formatCode="General">
                  <c:v>1.6</c:v>
                </c:pt>
                <c:pt idx="196" formatCode="General">
                  <c:v>1.3</c:v>
                </c:pt>
                <c:pt idx="197" formatCode="General">
                  <c:v>1.5</c:v>
                </c:pt>
                <c:pt idx="198" formatCode="General">
                  <c:v>1.4</c:v>
                </c:pt>
                <c:pt idx="199" formatCode="General">
                  <c:v>1.6</c:v>
                </c:pt>
                <c:pt idx="200" formatCode="General">
                  <c:v>2.2000000000000002</c:v>
                </c:pt>
                <c:pt idx="201" formatCode="General">
                  <c:v>1.8</c:v>
                </c:pt>
                <c:pt idx="202" formatCode="General">
                  <c:v>3</c:v>
                </c:pt>
                <c:pt idx="203" formatCode="General">
                  <c:v>1.6</c:v>
                </c:pt>
                <c:pt idx="204" formatCode="General">
                  <c:v>2.6</c:v>
                </c:pt>
                <c:pt idx="205" formatCode="General">
                  <c:v>2.4</c:v>
                </c:pt>
                <c:pt idx="206" formatCode="General">
                  <c:v>3.5</c:v>
                </c:pt>
                <c:pt idx="207" formatCode="General">
                  <c:v>3.8</c:v>
                </c:pt>
                <c:pt idx="208" formatCode="General">
                  <c:v>3</c:v>
                </c:pt>
                <c:pt idx="209" formatCode="General">
                  <c:v>3</c:v>
                </c:pt>
                <c:pt idx="210" formatCode="General">
                  <c:v>2.4</c:v>
                </c:pt>
                <c:pt idx="211" formatCode="General">
                  <c:v>4.2</c:v>
                </c:pt>
                <c:pt idx="212" formatCode="General">
                  <c:v>4.5999999999999996</c:v>
                </c:pt>
                <c:pt idx="213" formatCode="General">
                  <c:v>4.3</c:v>
                </c:pt>
                <c:pt idx="214" formatCode="General">
                  <c:v>2.4</c:v>
                </c:pt>
                <c:pt idx="215" formatCode="General">
                  <c:v>4.2</c:v>
                </c:pt>
                <c:pt idx="216" formatCode="General">
                  <c:v>4.8</c:v>
                </c:pt>
                <c:pt idx="217" formatCode="General">
                  <c:v>5.8</c:v>
                </c:pt>
                <c:pt idx="218" formatCode="General">
                  <c:v>4.3</c:v>
                </c:pt>
                <c:pt idx="219" formatCode="General">
                  <c:v>3.7</c:v>
                </c:pt>
                <c:pt idx="220" formatCode="General">
                  <c:v>3.1</c:v>
                </c:pt>
                <c:pt idx="221" formatCode="General">
                  <c:v>3.1</c:v>
                </c:pt>
                <c:pt idx="222" formatCode="General">
                  <c:v>4.5999999999999996</c:v>
                </c:pt>
                <c:pt idx="223" formatCode="General">
                  <c:v>5.0999999999999996</c:v>
                </c:pt>
                <c:pt idx="224" formatCode="General">
                  <c:v>7.5</c:v>
                </c:pt>
                <c:pt idx="225" formatCode="General">
                  <c:v>6.6</c:v>
                </c:pt>
                <c:pt idx="226" formatCode="General">
                  <c:v>7.3</c:v>
                </c:pt>
                <c:pt idx="227" formatCode="General">
                  <c:v>6.1</c:v>
                </c:pt>
                <c:pt idx="228" formatCode="General">
                  <c:v>6.7</c:v>
                </c:pt>
                <c:pt idx="229" formatCode="General">
                  <c:v>7.2</c:v>
                </c:pt>
                <c:pt idx="230" formatCode="General">
                  <c:v>9.1</c:v>
                </c:pt>
                <c:pt idx="231" formatCode="General">
                  <c:v>11.1</c:v>
                </c:pt>
                <c:pt idx="232" formatCode="General">
                  <c:v>12.1</c:v>
                </c:pt>
              </c:numCache>
            </c:numRef>
          </c:val>
          <c:smooth val="0"/>
          <c:extLst>
            <c:ext xmlns:c16="http://schemas.microsoft.com/office/drawing/2014/chart" uri="{C3380CC4-5D6E-409C-BE32-E72D297353CC}">
              <c16:uniqueId val="{00000002-4571-4AD9-8F58-9D6B826D067C}"/>
            </c:ext>
          </c:extLst>
        </c:ser>
        <c:ser>
          <c:idx val="3"/>
          <c:order val="3"/>
          <c:tx>
            <c:strRef>
              <c:f>Sheet1!$E$1</c:f>
              <c:strCache>
                <c:ptCount val="1"/>
                <c:pt idx="0">
                  <c:v>Vape</c:v>
                </c:pt>
              </c:strCache>
            </c:strRef>
          </c:tx>
          <c:spPr>
            <a:ln>
              <a:solidFill>
                <a:srgbClr val="E81589"/>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Sheet1!$E$2:$E$234</c:f>
              <c:numCache>
                <c:formatCode>General</c:formatCode>
                <c:ptCount val="233"/>
                <c:pt idx="31" formatCode="0.0">
                  <c:v>0.8394047</c:v>
                </c:pt>
                <c:pt idx="32" formatCode="0.0">
                  <c:v>0.74466373333333336</c:v>
                </c:pt>
                <c:pt idx="33" formatCode="0.0">
                  <c:v>0.24719026666666666</c:v>
                </c:pt>
                <c:pt idx="34" formatCode="0.0">
                  <c:v>0.24719026666666666</c:v>
                </c:pt>
                <c:pt idx="35" formatCode="0.0">
                  <c:v>0.47151779999999999</c:v>
                </c:pt>
                <c:pt idx="36" formatCode="0.0">
                  <c:v>0.40938813333333335</c:v>
                </c:pt>
                <c:pt idx="37" formatCode="0.0">
                  <c:v>0.6414430333333333</c:v>
                </c:pt>
                <c:pt idx="38" formatCode="0.0">
                  <c:v>0.45700906666666663</c:v>
                </c:pt>
                <c:pt idx="39" formatCode="0.0">
                  <c:v>0.83024529999999996</c:v>
                </c:pt>
                <c:pt idx="40" formatCode="0.0">
                  <c:v>0.59819040000000001</c:v>
                </c:pt>
                <c:pt idx="41" formatCode="0.0">
                  <c:v>0.59542509999999993</c:v>
                </c:pt>
                <c:pt idx="42" formatCode="0.0">
                  <c:v>0.22218886666666668</c:v>
                </c:pt>
                <c:pt idx="43" formatCode="0.0">
                  <c:v>0.78507540000000009</c:v>
                </c:pt>
                <c:pt idx="44" formatCode="0.0">
                  <c:v>0.76144889999999998</c:v>
                </c:pt>
                <c:pt idx="45" formatCode="0.0">
                  <c:v>1.0731516666666667</c:v>
                </c:pt>
                <c:pt idx="46" formatCode="0.0">
                  <c:v>0.88358533333333344</c:v>
                </c:pt>
                <c:pt idx="47" formatCode="0.0">
                  <c:v>0.68502296666666673</c:v>
                </c:pt>
                <c:pt idx="48" formatCode="0.0">
                  <c:v>0.68053803333333329</c:v>
                </c:pt>
                <c:pt idx="49" formatCode="0.0">
                  <c:v>0.30721783333333336</c:v>
                </c:pt>
                <c:pt idx="50" formatCode="0.0">
                  <c:v>0.30721783333333336</c:v>
                </c:pt>
                <c:pt idx="51" formatCode="0.0">
                  <c:v>0</c:v>
                </c:pt>
                <c:pt idx="52" formatCode="0.0">
                  <c:v>0.64360986666666664</c:v>
                </c:pt>
                <c:pt idx="53" formatCode="0.0">
                  <c:v>1.6492491333333332</c:v>
                </c:pt>
                <c:pt idx="54" formatCode="0.0">
                  <c:v>3.4005348333333334</c:v>
                </c:pt>
                <c:pt idx="55" formatCode="0.0">
                  <c:v>3.6208622333333333</c:v>
                </c:pt>
                <c:pt idx="56" formatCode="0.0">
                  <c:v>3.4129709666666663</c:v>
                </c:pt>
                <c:pt idx="57" formatCode="0.0">
                  <c:v>2.6741883999999998</c:v>
                </c:pt>
                <c:pt idx="58" formatCode="0.0">
                  <c:v>3.5819696333333333</c:v>
                </c:pt>
                <c:pt idx="59" formatCode="0.0">
                  <c:v>3.8278965666666669</c:v>
                </c:pt>
                <c:pt idx="60" formatCode="0.0">
                  <c:v>4.5207021000000003</c:v>
                </c:pt>
                <c:pt idx="61" formatCode="0.0">
                  <c:v>4.6551424666666668</c:v>
                </c:pt>
                <c:pt idx="62" formatCode="0.0">
                  <c:v>5.0673037333333335</c:v>
                </c:pt>
                <c:pt idx="63" formatCode="0.0">
                  <c:v>5.0250121333333331</c:v>
                </c:pt>
                <c:pt idx="64" formatCode="0.0">
                  <c:v>4.0242812333333333</c:v>
                </c:pt>
                <c:pt idx="65" formatCode="0.0">
                  <c:v>3.8986173666666666</c:v>
                </c:pt>
                <c:pt idx="66" formatCode="0.0">
                  <c:v>4.8375096666666666</c:v>
                </c:pt>
                <c:pt idx="67" formatCode="0.0">
                  <c:v>4.6650043000000005</c:v>
                </c:pt>
                <c:pt idx="68" formatCode="0.0">
                  <c:v>6.034097233333334</c:v>
                </c:pt>
                <c:pt idx="69" formatCode="0.0">
                  <c:v>6.6993600666666664</c:v>
                </c:pt>
                <c:pt idx="70" formatCode="0.0">
                  <c:v>8.1948199666666657</c:v>
                </c:pt>
                <c:pt idx="71" formatCode="0.0">
                  <c:v>8.1041237666666657</c:v>
                </c:pt>
                <c:pt idx="72" formatCode="0.0">
                  <c:v>7.2950363666666673</c:v>
                </c:pt>
                <c:pt idx="73" formatCode="0.0">
                  <c:v>10.305973266666667</c:v>
                </c:pt>
                <c:pt idx="74" formatCode="0.0">
                  <c:v>13.690737533333333</c:v>
                </c:pt>
                <c:pt idx="75" formatCode="0.0">
                  <c:v>16.564473000000003</c:v>
                </c:pt>
                <c:pt idx="76" formatCode="0.0">
                  <c:v>19.1880968</c:v>
                </c:pt>
                <c:pt idx="77" formatCode="0.0">
                  <c:v>19.761982700000001</c:v>
                </c:pt>
                <c:pt idx="78" formatCode="0.0">
                  <c:v>21.678658533333333</c:v>
                </c:pt>
                <c:pt idx="79" formatCode="0.0">
                  <c:v>22.1078866</c:v>
                </c:pt>
                <c:pt idx="80" formatCode="0.0">
                  <c:v>26.954426000000002</c:v>
                </c:pt>
                <c:pt idx="81" formatCode="0.0">
                  <c:v>29.284229666666665</c:v>
                </c:pt>
                <c:pt idx="82" formatCode="0.0">
                  <c:v>28.926338733333335</c:v>
                </c:pt>
                <c:pt idx="83" formatCode="0.0">
                  <c:v>26.466384333333334</c:v>
                </c:pt>
                <c:pt idx="84" formatCode="0.0">
                  <c:v>26.66807626666667</c:v>
                </c:pt>
                <c:pt idx="85" formatCode="0.0">
                  <c:v>26.342883833333332</c:v>
                </c:pt>
                <c:pt idx="86" formatCode="0.0">
                  <c:v>27.748730933333334</c:v>
                </c:pt>
                <c:pt idx="87" formatCode="0.0">
                  <c:v>28.184501966666669</c:v>
                </c:pt>
                <c:pt idx="88" formatCode="0.0">
                  <c:v>30.070026900000002</c:v>
                </c:pt>
                <c:pt idx="89" formatCode="0.0">
                  <c:v>28.769812166666668</c:v>
                </c:pt>
                <c:pt idx="90" formatCode="0.0">
                  <c:v>28.017929066666667</c:v>
                </c:pt>
                <c:pt idx="91" formatCode="0.0">
                  <c:v>26.519686266666668</c:v>
                </c:pt>
                <c:pt idx="92" formatCode="0.0">
                  <c:v>26.261538599999998</c:v>
                </c:pt>
                <c:pt idx="93" formatCode="0.0">
                  <c:v>24.9935753</c:v>
                </c:pt>
                <c:pt idx="94" formatCode="0.0">
                  <c:v>29.128600733333332</c:v>
                </c:pt>
                <c:pt idx="95" formatCode="0.0">
                  <c:v>30.433549233333334</c:v>
                </c:pt>
                <c:pt idx="96" formatCode="0.0">
                  <c:v>33.106775866666673</c:v>
                </c:pt>
                <c:pt idx="97" formatCode="0.0">
                  <c:v>29.667323766666669</c:v>
                </c:pt>
                <c:pt idx="98" formatCode="0.0">
                  <c:v>33.108093099999998</c:v>
                </c:pt>
                <c:pt idx="99" formatCode="0.0">
                  <c:v>30.550709933333334</c:v>
                </c:pt>
                <c:pt idx="100" formatCode="0.0">
                  <c:v>34.50520576666667</c:v>
                </c:pt>
                <c:pt idx="101" formatCode="0.0">
                  <c:v>30.785878366666669</c:v>
                </c:pt>
                <c:pt idx="102" formatCode="0.0">
                  <c:v>31.2174519</c:v>
                </c:pt>
                <c:pt idx="103" formatCode="0.0">
                  <c:v>31.341012700000004</c:v>
                </c:pt>
                <c:pt idx="104" formatCode="0.0">
                  <c:v>33.706666666666671</c:v>
                </c:pt>
                <c:pt idx="105" formatCode="0.0">
                  <c:v>38.836666666666666</c:v>
                </c:pt>
                <c:pt idx="106" formatCode="0.0">
                  <c:v>36.103333333333332</c:v>
                </c:pt>
                <c:pt idx="107" formatCode="0.0">
                  <c:v>34.773333333333333</c:v>
                </c:pt>
                <c:pt idx="108" formatCode="0.0">
                  <c:v>32.090000000000003</c:v>
                </c:pt>
                <c:pt idx="109" formatCode="0.0">
                  <c:v>34.50333333333333</c:v>
                </c:pt>
                <c:pt idx="110" formatCode="0.0">
                  <c:v>36.296666666666667</c:v>
                </c:pt>
                <c:pt idx="111" formatCode="0.0">
                  <c:v>37.663333333333334</c:v>
                </c:pt>
                <c:pt idx="112" formatCode="0.0">
                  <c:v>37.143333333333338</c:v>
                </c:pt>
                <c:pt idx="113" formatCode="0.0">
                  <c:v>35.333333333333336</c:v>
                </c:pt>
                <c:pt idx="114" formatCode="0.0">
                  <c:v>34.589999999999996</c:v>
                </c:pt>
                <c:pt idx="115" formatCode="0.0">
                  <c:v>32.873333333333328</c:v>
                </c:pt>
                <c:pt idx="116" formatCode="0.0">
                  <c:v>32.909999999999997</c:v>
                </c:pt>
                <c:pt idx="117" formatCode="0.0">
                  <c:v>35.369999999999997</c:v>
                </c:pt>
                <c:pt idx="118" formatCode="0.0">
                  <c:v>36.906666666666666</c:v>
                </c:pt>
                <c:pt idx="119" formatCode="0.0">
                  <c:v>39.893333333333331</c:v>
                </c:pt>
                <c:pt idx="120" formatCode="0.0">
                  <c:v>36.29</c:v>
                </c:pt>
                <c:pt idx="121" formatCode="0.0">
                  <c:v>34.96</c:v>
                </c:pt>
                <c:pt idx="122" formatCode="0.0">
                  <c:v>31.906666666666666</c:v>
                </c:pt>
                <c:pt idx="123" formatCode="0.0">
                  <c:v>31.150000000000002</c:v>
                </c:pt>
                <c:pt idx="124" formatCode="0.0">
                  <c:v>31.50333333333333</c:v>
                </c:pt>
                <c:pt idx="125" formatCode="0.0">
                  <c:v>32.31</c:v>
                </c:pt>
                <c:pt idx="126" formatCode="0.0">
                  <c:v>30.363333333333333</c:v>
                </c:pt>
                <c:pt idx="127" formatCode="0.0">
                  <c:v>32.203333333333333</c:v>
                </c:pt>
                <c:pt idx="128" formatCode="0.0">
                  <c:v>32.6</c:v>
                </c:pt>
                <c:pt idx="129" formatCode="0.0">
                  <c:v>37.073333333333331</c:v>
                </c:pt>
                <c:pt idx="130" formatCode="0.0">
                  <c:v>36.903333333333329</c:v>
                </c:pt>
                <c:pt idx="131" formatCode="0.0">
                  <c:v>36.826666666666668</c:v>
                </c:pt>
                <c:pt idx="132" formatCode="0.0">
                  <c:v>31.546666666666667</c:v>
                </c:pt>
                <c:pt idx="133" formatCode="0.0">
                  <c:v>27.903333333333336</c:v>
                </c:pt>
                <c:pt idx="134" formatCode="0.0">
                  <c:v>24.899999999999995</c:v>
                </c:pt>
                <c:pt idx="135" formatCode="0.0">
                  <c:v>27.573333333333334</c:v>
                </c:pt>
                <c:pt idx="136" formatCode="0.0">
                  <c:v>31.873333333333335</c:v>
                </c:pt>
                <c:pt idx="137" formatCode="0.0">
                  <c:v>31.899999999999995</c:v>
                </c:pt>
                <c:pt idx="138" formatCode="0.0">
                  <c:v>35.033333333333331</c:v>
                </c:pt>
                <c:pt idx="139" formatCode="0.0">
                  <c:v>32.366666666666667</c:v>
                </c:pt>
                <c:pt idx="140" formatCode="0.0">
                  <c:v>32.366666666666667</c:v>
                </c:pt>
                <c:pt idx="141" formatCode="0.0">
                  <c:v>28.600000000000005</c:v>
                </c:pt>
                <c:pt idx="142" formatCode="0.0">
                  <c:v>29.599999999999998</c:v>
                </c:pt>
                <c:pt idx="143" formatCode="0.0">
                  <c:v>30.3</c:v>
                </c:pt>
                <c:pt idx="144" formatCode="0.0">
                  <c:v>34.466666666666669</c:v>
                </c:pt>
                <c:pt idx="145" formatCode="0.0">
                  <c:v>35.566666666666663</c:v>
                </c:pt>
                <c:pt idx="146" formatCode="0.0">
                  <c:v>33.166666666666664</c:v>
                </c:pt>
                <c:pt idx="147" formatCode="0.0">
                  <c:v>28.866666666666671</c:v>
                </c:pt>
                <c:pt idx="148" formatCode="0.0">
                  <c:v>27.843333333333334</c:v>
                </c:pt>
                <c:pt idx="149" formatCode="0.0">
                  <c:v>31.040000000000003</c:v>
                </c:pt>
                <c:pt idx="150" formatCode="0.0">
                  <c:v>30.7</c:v>
                </c:pt>
                <c:pt idx="151" formatCode="0.0">
                  <c:v>30.349999999999998</c:v>
                </c:pt>
                <c:pt idx="152" formatCode="0.0">
                  <c:v>28.363333333333333</c:v>
                </c:pt>
                <c:pt idx="153" formatCode="0.0">
                  <c:v>31.149999999999995</c:v>
                </c:pt>
                <c:pt idx="154" formatCode="0.0">
                  <c:v>29.446666666666669</c:v>
                </c:pt>
                <c:pt idx="155" formatCode="0.0">
                  <c:v>32.026666666666664</c:v>
                </c:pt>
                <c:pt idx="156" formatCode="0.0">
                  <c:v>31.766666666666669</c:v>
                </c:pt>
                <c:pt idx="157" formatCode="0.0">
                  <c:v>28.700000000000003</c:v>
                </c:pt>
                <c:pt idx="158" formatCode="0.0">
                  <c:v>26.5</c:v>
                </c:pt>
                <c:pt idx="159" formatCode="0.0">
                  <c:v>22.265000000000001</c:v>
                </c:pt>
                <c:pt idx="160" formatCode="0.0">
                  <c:v>22.5</c:v>
                </c:pt>
                <c:pt idx="161" formatCode="0.0">
                  <c:v>21.09</c:v>
                </c:pt>
                <c:pt idx="162" formatCode="0.0">
                  <c:v>21.2</c:v>
                </c:pt>
                <c:pt idx="163" formatCode="0.0">
                  <c:v>22.07</c:v>
                </c:pt>
                <c:pt idx="164" formatCode="0.0">
                  <c:v>28.15</c:v>
                </c:pt>
                <c:pt idx="165" formatCode="0.0">
                  <c:v>30.849999999999998</c:v>
                </c:pt>
                <c:pt idx="166">
                  <c:v>30.6</c:v>
                </c:pt>
                <c:pt idx="167">
                  <c:v>25.7</c:v>
                </c:pt>
                <c:pt idx="168">
                  <c:v>23</c:v>
                </c:pt>
                <c:pt idx="169">
                  <c:v>23.5</c:v>
                </c:pt>
                <c:pt idx="170">
                  <c:v>26.7</c:v>
                </c:pt>
                <c:pt idx="171">
                  <c:v>26.8</c:v>
                </c:pt>
                <c:pt idx="172">
                  <c:v>24.7</c:v>
                </c:pt>
                <c:pt idx="173">
                  <c:v>23.4</c:v>
                </c:pt>
                <c:pt idx="174">
                  <c:v>27.5</c:v>
                </c:pt>
                <c:pt idx="175">
                  <c:v>31.9</c:v>
                </c:pt>
                <c:pt idx="176">
                  <c:v>29.2</c:v>
                </c:pt>
                <c:pt idx="177">
                  <c:v>24.8</c:v>
                </c:pt>
                <c:pt idx="178">
                  <c:v>24.8</c:v>
                </c:pt>
                <c:pt idx="179">
                  <c:v>29.6</c:v>
                </c:pt>
                <c:pt idx="180">
                  <c:v>31</c:v>
                </c:pt>
                <c:pt idx="181">
                  <c:v>33.1</c:v>
                </c:pt>
                <c:pt idx="182">
                  <c:v>31.5</c:v>
                </c:pt>
                <c:pt idx="183">
                  <c:v>30.8</c:v>
                </c:pt>
                <c:pt idx="184">
                  <c:v>29.7</c:v>
                </c:pt>
                <c:pt idx="185">
                  <c:v>30.6</c:v>
                </c:pt>
                <c:pt idx="186">
                  <c:v>35.6</c:v>
                </c:pt>
                <c:pt idx="187">
                  <c:v>35.700000000000003</c:v>
                </c:pt>
                <c:pt idx="188">
                  <c:v>35</c:v>
                </c:pt>
                <c:pt idx="189">
                  <c:v>34.299999999999997</c:v>
                </c:pt>
                <c:pt idx="190">
                  <c:v>35.299999999999997</c:v>
                </c:pt>
                <c:pt idx="191">
                  <c:v>36.799999999999997</c:v>
                </c:pt>
                <c:pt idx="192">
                  <c:v>33</c:v>
                </c:pt>
                <c:pt idx="193">
                  <c:v>34</c:v>
                </c:pt>
                <c:pt idx="194">
                  <c:v>35.1</c:v>
                </c:pt>
                <c:pt idx="195">
                  <c:v>36.1</c:v>
                </c:pt>
                <c:pt idx="196">
                  <c:v>35.6</c:v>
                </c:pt>
                <c:pt idx="197">
                  <c:v>35.5</c:v>
                </c:pt>
                <c:pt idx="198">
                  <c:v>36</c:v>
                </c:pt>
                <c:pt idx="199">
                  <c:v>34.5</c:v>
                </c:pt>
                <c:pt idx="200">
                  <c:v>31.2</c:v>
                </c:pt>
                <c:pt idx="201">
                  <c:v>32.4</c:v>
                </c:pt>
                <c:pt idx="202">
                  <c:v>33.1</c:v>
                </c:pt>
                <c:pt idx="203">
                  <c:v>39</c:v>
                </c:pt>
                <c:pt idx="204">
                  <c:v>43.5</c:v>
                </c:pt>
                <c:pt idx="205">
                  <c:v>43.4</c:v>
                </c:pt>
                <c:pt idx="206">
                  <c:v>42.2</c:v>
                </c:pt>
                <c:pt idx="207">
                  <c:v>36.799999999999997</c:v>
                </c:pt>
                <c:pt idx="208">
                  <c:v>35</c:v>
                </c:pt>
                <c:pt idx="209">
                  <c:v>34.9</c:v>
                </c:pt>
                <c:pt idx="210">
                  <c:v>33.700000000000003</c:v>
                </c:pt>
                <c:pt idx="211">
                  <c:v>36.6</c:v>
                </c:pt>
                <c:pt idx="212">
                  <c:v>30.9</c:v>
                </c:pt>
                <c:pt idx="213">
                  <c:v>31.9</c:v>
                </c:pt>
                <c:pt idx="214">
                  <c:v>33.799999999999997</c:v>
                </c:pt>
                <c:pt idx="215">
                  <c:v>36.6</c:v>
                </c:pt>
                <c:pt idx="216">
                  <c:v>35</c:v>
                </c:pt>
                <c:pt idx="217">
                  <c:v>32.200000000000003</c:v>
                </c:pt>
                <c:pt idx="218">
                  <c:v>34</c:v>
                </c:pt>
                <c:pt idx="219">
                  <c:v>33.4</c:v>
                </c:pt>
                <c:pt idx="220">
                  <c:v>31.8</c:v>
                </c:pt>
                <c:pt idx="221">
                  <c:v>31.1</c:v>
                </c:pt>
                <c:pt idx="222">
                  <c:v>33</c:v>
                </c:pt>
                <c:pt idx="223">
                  <c:v>34.1</c:v>
                </c:pt>
                <c:pt idx="224">
                  <c:v>35.1</c:v>
                </c:pt>
                <c:pt idx="225">
                  <c:v>35.1</c:v>
                </c:pt>
                <c:pt idx="226">
                  <c:v>37.799999999999997</c:v>
                </c:pt>
                <c:pt idx="227">
                  <c:v>36.1</c:v>
                </c:pt>
                <c:pt idx="228">
                  <c:v>33.1</c:v>
                </c:pt>
                <c:pt idx="229">
                  <c:v>32.700000000000003</c:v>
                </c:pt>
                <c:pt idx="230">
                  <c:v>31.9</c:v>
                </c:pt>
                <c:pt idx="231">
                  <c:v>34</c:v>
                </c:pt>
                <c:pt idx="232">
                  <c:v>30.3</c:v>
                </c:pt>
              </c:numCache>
            </c:numRef>
          </c:val>
          <c:smooth val="0"/>
          <c:extLst>
            <c:ext xmlns:c16="http://schemas.microsoft.com/office/drawing/2014/chart" uri="{C3380CC4-5D6E-409C-BE32-E72D297353CC}">
              <c16:uniqueId val="{00000003-4571-4AD9-8F58-9D6B826D067C}"/>
            </c:ext>
          </c:extLst>
        </c:ser>
        <c:ser>
          <c:idx val="4"/>
          <c:order val="4"/>
          <c:tx>
            <c:strRef>
              <c:f>Sheet1!$F$1</c:f>
              <c:strCache>
                <c:ptCount val="1"/>
                <c:pt idx="0">
                  <c:v>Nothing</c:v>
                </c:pt>
              </c:strCache>
            </c:strRef>
          </c:tx>
          <c:spPr>
            <a:ln>
              <a:solidFill>
                <a:srgbClr val="156BB5"/>
              </a:solidFill>
            </a:ln>
          </c:spPr>
          <c:marker>
            <c:symbol val="none"/>
          </c:marker>
          <c:cat>
            <c:numRef>
              <c:f>Sheet1!$A$2:$A$234</c:f>
              <c:numCache>
                <c:formatCode>mmm\-yy</c:formatCode>
                <c:ptCount val="233"/>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pt idx="231">
                  <c:v>46113</c:v>
                </c:pt>
                <c:pt idx="232">
                  <c:v>46143</c:v>
                </c:pt>
              </c:numCache>
            </c:numRef>
          </c:cat>
          <c:val>
            <c:numRef>
              <c:f>Sheet1!$F$2:$F$234</c:f>
              <c:numCache>
                <c:formatCode>0.0</c:formatCode>
                <c:ptCount val="233"/>
                <c:pt idx="0">
                  <c:v>52.918853533333333</c:v>
                </c:pt>
                <c:pt idx="1">
                  <c:v>53.389509199999999</c:v>
                </c:pt>
                <c:pt idx="2">
                  <c:v>54.759479733333329</c:v>
                </c:pt>
                <c:pt idx="3">
                  <c:v>54.424876766666671</c:v>
                </c:pt>
                <c:pt idx="4">
                  <c:v>55.683939500000001</c:v>
                </c:pt>
                <c:pt idx="5">
                  <c:v>53.247875566666671</c:v>
                </c:pt>
                <c:pt idx="6">
                  <c:v>53.55812683333334</c:v>
                </c:pt>
                <c:pt idx="7">
                  <c:v>52.2614163</c:v>
                </c:pt>
                <c:pt idx="8">
                  <c:v>53.881710333333331</c:v>
                </c:pt>
                <c:pt idx="9">
                  <c:v>53.974594200000006</c:v>
                </c:pt>
                <c:pt idx="10">
                  <c:v>53.314586866666673</c:v>
                </c:pt>
                <c:pt idx="11">
                  <c:v>53.725311766666671</c:v>
                </c:pt>
                <c:pt idx="12">
                  <c:v>50.889552799999997</c:v>
                </c:pt>
                <c:pt idx="13">
                  <c:v>51.58281443333334</c:v>
                </c:pt>
                <c:pt idx="14">
                  <c:v>51.188873900000004</c:v>
                </c:pt>
                <c:pt idx="15">
                  <c:v>51.762629733333334</c:v>
                </c:pt>
                <c:pt idx="16">
                  <c:v>49.29714826666666</c:v>
                </c:pt>
                <c:pt idx="17">
                  <c:v>48.593341966666664</c:v>
                </c:pt>
                <c:pt idx="18">
                  <c:v>45.623951599999998</c:v>
                </c:pt>
                <c:pt idx="19">
                  <c:v>45.851596499999999</c:v>
                </c:pt>
                <c:pt idx="20">
                  <c:v>46.712872166666671</c:v>
                </c:pt>
                <c:pt idx="21">
                  <c:v>48.714867866666673</c:v>
                </c:pt>
                <c:pt idx="22">
                  <c:v>49.621675866666671</c:v>
                </c:pt>
                <c:pt idx="23">
                  <c:v>48.515309099999996</c:v>
                </c:pt>
                <c:pt idx="24">
                  <c:v>49.744983099999999</c:v>
                </c:pt>
                <c:pt idx="25">
                  <c:v>48.047483049999997</c:v>
                </c:pt>
                <c:pt idx="26">
                  <c:v>46.815825433333337</c:v>
                </c:pt>
                <c:pt idx="27">
                  <c:v>46.782313499999994</c:v>
                </c:pt>
                <c:pt idx="28">
                  <c:v>49.631051433333333</c:v>
                </c:pt>
                <c:pt idx="29">
                  <c:v>52.908849266666664</c:v>
                </c:pt>
                <c:pt idx="30">
                  <c:v>53.517923066666668</c:v>
                </c:pt>
                <c:pt idx="31">
                  <c:v>51.814894033333331</c:v>
                </c:pt>
                <c:pt idx="32">
                  <c:v>49.671283066666668</c:v>
                </c:pt>
                <c:pt idx="33">
                  <c:v>49.954882233333336</c:v>
                </c:pt>
                <c:pt idx="34">
                  <c:v>48.821744833333334</c:v>
                </c:pt>
                <c:pt idx="35">
                  <c:v>49.63289936666667</c:v>
                </c:pt>
                <c:pt idx="36">
                  <c:v>50.79173513333334</c:v>
                </c:pt>
                <c:pt idx="37">
                  <c:v>53.31508316666666</c:v>
                </c:pt>
                <c:pt idx="38">
                  <c:v>51.080636900000002</c:v>
                </c:pt>
                <c:pt idx="39">
                  <c:v>49.571938833333327</c:v>
                </c:pt>
                <c:pt idx="40">
                  <c:v>47.034009900000001</c:v>
                </c:pt>
                <c:pt idx="41">
                  <c:v>48.662300866666669</c:v>
                </c:pt>
                <c:pt idx="42">
                  <c:v>49.406762500000006</c:v>
                </c:pt>
                <c:pt idx="43">
                  <c:v>51.653133733333334</c:v>
                </c:pt>
                <c:pt idx="44">
                  <c:v>46.904514500000005</c:v>
                </c:pt>
                <c:pt idx="45">
                  <c:v>46.166852733333336</c:v>
                </c:pt>
                <c:pt idx="46">
                  <c:v>44.401282466666665</c:v>
                </c:pt>
                <c:pt idx="47">
                  <c:v>47.947462800000004</c:v>
                </c:pt>
                <c:pt idx="48">
                  <c:v>47.073962933333327</c:v>
                </c:pt>
                <c:pt idx="49">
                  <c:v>45.395306666666663</c:v>
                </c:pt>
                <c:pt idx="50">
                  <c:v>49.006462199999994</c:v>
                </c:pt>
                <c:pt idx="51">
                  <c:v>46.536538733333337</c:v>
                </c:pt>
                <c:pt idx="52">
                  <c:v>46.747967633333332</c:v>
                </c:pt>
                <c:pt idx="53">
                  <c:v>43.903745499999992</c:v>
                </c:pt>
                <c:pt idx="54">
                  <c:v>44.085834566666669</c:v>
                </c:pt>
                <c:pt idx="55">
                  <c:v>45.046911700000003</c:v>
                </c:pt>
                <c:pt idx="56">
                  <c:v>47.943143800000001</c:v>
                </c:pt>
                <c:pt idx="57">
                  <c:v>47.608981300000004</c:v>
                </c:pt>
                <c:pt idx="58">
                  <c:v>48.776976533333332</c:v>
                </c:pt>
                <c:pt idx="59">
                  <c:v>43.772006299999994</c:v>
                </c:pt>
                <c:pt idx="60">
                  <c:v>44.84462953333334</c:v>
                </c:pt>
                <c:pt idx="61">
                  <c:v>43.139699099999994</c:v>
                </c:pt>
                <c:pt idx="62">
                  <c:v>46.311108233333336</c:v>
                </c:pt>
                <c:pt idx="63">
                  <c:v>47.836018666666668</c:v>
                </c:pt>
                <c:pt idx="64">
                  <c:v>47.368706866666663</c:v>
                </c:pt>
                <c:pt idx="65">
                  <c:v>47.000129999999992</c:v>
                </c:pt>
                <c:pt idx="66">
                  <c:v>44.838909066666666</c:v>
                </c:pt>
                <c:pt idx="67">
                  <c:v>47.774987833333334</c:v>
                </c:pt>
                <c:pt idx="68">
                  <c:v>43.07382603333334</c:v>
                </c:pt>
                <c:pt idx="69">
                  <c:v>44.5940224</c:v>
                </c:pt>
                <c:pt idx="70">
                  <c:v>38.426953699999999</c:v>
                </c:pt>
                <c:pt idx="71">
                  <c:v>42.289429800000001</c:v>
                </c:pt>
                <c:pt idx="72">
                  <c:v>41.308814966666667</c:v>
                </c:pt>
                <c:pt idx="73">
                  <c:v>44.837998800000001</c:v>
                </c:pt>
                <c:pt idx="74">
                  <c:v>41.829739699999998</c:v>
                </c:pt>
                <c:pt idx="75">
                  <c:v>46.059304599999997</c:v>
                </c:pt>
                <c:pt idx="76">
                  <c:v>44.189951133333331</c:v>
                </c:pt>
                <c:pt idx="77">
                  <c:v>47.167584300000009</c:v>
                </c:pt>
                <c:pt idx="78">
                  <c:v>40.779255033333335</c:v>
                </c:pt>
                <c:pt idx="79">
                  <c:v>40.404473766666669</c:v>
                </c:pt>
                <c:pt idx="80">
                  <c:v>36.206500733333336</c:v>
                </c:pt>
                <c:pt idx="81">
                  <c:v>39.322264300000001</c:v>
                </c:pt>
                <c:pt idx="82">
                  <c:v>42.830406233333328</c:v>
                </c:pt>
                <c:pt idx="83">
                  <c:v>44.797759066666664</c:v>
                </c:pt>
                <c:pt idx="84">
                  <c:v>42.723389633333333</c:v>
                </c:pt>
                <c:pt idx="85">
                  <c:v>40.874775300000003</c:v>
                </c:pt>
                <c:pt idx="86">
                  <c:v>39.485741566666668</c:v>
                </c:pt>
                <c:pt idx="87">
                  <c:v>39.695328199999999</c:v>
                </c:pt>
                <c:pt idx="88">
                  <c:v>36.838487566666664</c:v>
                </c:pt>
                <c:pt idx="89">
                  <c:v>38.958060466666666</c:v>
                </c:pt>
                <c:pt idx="90">
                  <c:v>39.470654700000004</c:v>
                </c:pt>
                <c:pt idx="91">
                  <c:v>43.409954266666666</c:v>
                </c:pt>
                <c:pt idx="92">
                  <c:v>45.719502166666665</c:v>
                </c:pt>
                <c:pt idx="93">
                  <c:v>47.786978566666669</c:v>
                </c:pt>
                <c:pt idx="94">
                  <c:v>45.907346600000004</c:v>
                </c:pt>
                <c:pt idx="95">
                  <c:v>41.158728133333334</c:v>
                </c:pt>
                <c:pt idx="96">
                  <c:v>39.819316866666668</c:v>
                </c:pt>
                <c:pt idx="97">
                  <c:v>41.050175366666672</c:v>
                </c:pt>
                <c:pt idx="98">
                  <c:v>38.162832100000003</c:v>
                </c:pt>
                <c:pt idx="99">
                  <c:v>40.076890800000001</c:v>
                </c:pt>
                <c:pt idx="100">
                  <c:v>39.558970733333332</c:v>
                </c:pt>
                <c:pt idx="101">
                  <c:v>47.907263</c:v>
                </c:pt>
                <c:pt idx="102">
                  <c:v>45.623563799999999</c:v>
                </c:pt>
                <c:pt idx="103">
                  <c:v>45.134808499999998</c:v>
                </c:pt>
                <c:pt idx="104">
                  <c:v>41.871943633333331</c:v>
                </c:pt>
                <c:pt idx="105">
                  <c:v>37.999009933333333</c:v>
                </c:pt>
                <c:pt idx="106">
                  <c:v>37.804514166666671</c:v>
                </c:pt>
                <c:pt idx="107">
                  <c:v>36.850316600000006</c:v>
                </c:pt>
                <c:pt idx="108">
                  <c:v>43.392974000000002</c:v>
                </c:pt>
                <c:pt idx="109">
                  <c:v>41.040213633333337</c:v>
                </c:pt>
                <c:pt idx="110">
                  <c:v>41.579512166666667</c:v>
                </c:pt>
                <c:pt idx="111">
                  <c:v>38.353333333333332</c:v>
                </c:pt>
                <c:pt idx="112">
                  <c:v>42.2</c:v>
                </c:pt>
                <c:pt idx="113">
                  <c:v>44.693333333333328</c:v>
                </c:pt>
                <c:pt idx="114">
                  <c:v>44.413333333333334</c:v>
                </c:pt>
                <c:pt idx="115">
                  <c:v>44.413333333333334</c:v>
                </c:pt>
                <c:pt idx="116">
                  <c:v>41.773333333333333</c:v>
                </c:pt>
                <c:pt idx="117">
                  <c:v>39.123333333333335</c:v>
                </c:pt>
                <c:pt idx="118">
                  <c:v>38.860000000000007</c:v>
                </c:pt>
                <c:pt idx="119">
                  <c:v>38.93</c:v>
                </c:pt>
                <c:pt idx="120">
                  <c:v>40.686666666666667</c:v>
                </c:pt>
                <c:pt idx="121">
                  <c:v>38.773333333333333</c:v>
                </c:pt>
                <c:pt idx="122">
                  <c:v>39.723333333333329</c:v>
                </c:pt>
                <c:pt idx="123">
                  <c:v>43.713333333333331</c:v>
                </c:pt>
                <c:pt idx="124">
                  <c:v>45.629999999999995</c:v>
                </c:pt>
                <c:pt idx="125">
                  <c:v>45.173333333333325</c:v>
                </c:pt>
                <c:pt idx="126">
                  <c:v>45.550000000000004</c:v>
                </c:pt>
                <c:pt idx="127">
                  <c:v>43.24</c:v>
                </c:pt>
                <c:pt idx="128">
                  <c:v>42.356666666666669</c:v>
                </c:pt>
                <c:pt idx="129">
                  <c:v>39.33</c:v>
                </c:pt>
                <c:pt idx="130">
                  <c:v>41.800000000000004</c:v>
                </c:pt>
                <c:pt idx="131">
                  <c:v>45.943333333333335</c:v>
                </c:pt>
                <c:pt idx="132">
                  <c:v>51.03</c:v>
                </c:pt>
                <c:pt idx="133">
                  <c:v>52.74666666666667</c:v>
                </c:pt>
                <c:pt idx="134">
                  <c:v>51.06</c:v>
                </c:pt>
                <c:pt idx="135">
                  <c:v>48.066666666666663</c:v>
                </c:pt>
                <c:pt idx="136">
                  <c:v>44.613333333333337</c:v>
                </c:pt>
                <c:pt idx="137">
                  <c:v>47.533333333333339</c:v>
                </c:pt>
                <c:pt idx="138">
                  <c:v>42.333333333333336</c:v>
                </c:pt>
                <c:pt idx="139">
                  <c:v>48.70000000000001</c:v>
                </c:pt>
                <c:pt idx="140">
                  <c:v>46.400000000000006</c:v>
                </c:pt>
                <c:pt idx="141">
                  <c:v>51.933333333333337</c:v>
                </c:pt>
                <c:pt idx="142">
                  <c:v>46.166666666666664</c:v>
                </c:pt>
                <c:pt idx="143">
                  <c:v>47.133333333333326</c:v>
                </c:pt>
                <c:pt idx="144">
                  <c:v>44.833333333333336</c:v>
                </c:pt>
                <c:pt idx="145">
                  <c:v>45.966666666666661</c:v>
                </c:pt>
                <c:pt idx="146">
                  <c:v>46.1</c:v>
                </c:pt>
                <c:pt idx="147">
                  <c:v>46.800000000000004</c:v>
                </c:pt>
                <c:pt idx="148">
                  <c:v>49.28</c:v>
                </c:pt>
                <c:pt idx="149">
                  <c:v>49.416666666666664</c:v>
                </c:pt>
                <c:pt idx="150">
                  <c:v>53.323333333333331</c:v>
                </c:pt>
                <c:pt idx="151">
                  <c:v>51.876666666666665</c:v>
                </c:pt>
                <c:pt idx="152">
                  <c:v>52.306666666666665</c:v>
                </c:pt>
                <c:pt idx="153">
                  <c:v>49.28</c:v>
                </c:pt>
                <c:pt idx="154">
                  <c:v>48.513333333333328</c:v>
                </c:pt>
                <c:pt idx="155">
                  <c:v>44.52</c:v>
                </c:pt>
                <c:pt idx="156">
                  <c:v>42.373333333333335</c:v>
                </c:pt>
                <c:pt idx="157">
                  <c:v>46.71</c:v>
                </c:pt>
                <c:pt idx="158">
                  <c:v>49.6</c:v>
                </c:pt>
                <c:pt idx="159">
                  <c:v>53.854999999999997</c:v>
                </c:pt>
                <c:pt idx="160">
                  <c:v>55.4</c:v>
                </c:pt>
                <c:pt idx="161">
                  <c:v>56.84</c:v>
                </c:pt>
                <c:pt idx="162">
                  <c:v>57.5</c:v>
                </c:pt>
                <c:pt idx="163">
                  <c:v>57.2</c:v>
                </c:pt>
                <c:pt idx="164">
                  <c:v>53</c:v>
                </c:pt>
                <c:pt idx="165">
                  <c:v>53.653333333333329</c:v>
                </c:pt>
                <c:pt idx="166" formatCode="General">
                  <c:v>52.6</c:v>
                </c:pt>
                <c:pt idx="167" formatCode="General">
                  <c:v>57.5</c:v>
                </c:pt>
                <c:pt idx="168" formatCode="General">
                  <c:v>59.1</c:v>
                </c:pt>
                <c:pt idx="169" formatCode="General">
                  <c:v>57.6</c:v>
                </c:pt>
                <c:pt idx="170" formatCode="General">
                  <c:v>53.6</c:v>
                </c:pt>
                <c:pt idx="171" formatCode="General">
                  <c:v>50.7</c:v>
                </c:pt>
                <c:pt idx="172" formatCode="General">
                  <c:v>53.7</c:v>
                </c:pt>
                <c:pt idx="173" formatCode="General">
                  <c:v>53.4</c:v>
                </c:pt>
                <c:pt idx="174" formatCode="General">
                  <c:v>51.2</c:v>
                </c:pt>
                <c:pt idx="175" formatCode="General">
                  <c:v>43.5</c:v>
                </c:pt>
                <c:pt idx="176" formatCode="General">
                  <c:v>46.1</c:v>
                </c:pt>
                <c:pt idx="177" formatCode="General">
                  <c:v>49.6</c:v>
                </c:pt>
                <c:pt idx="178" formatCode="General">
                  <c:v>54</c:v>
                </c:pt>
                <c:pt idx="179" formatCode="General">
                  <c:v>50.7</c:v>
                </c:pt>
                <c:pt idx="180" formatCode="General">
                  <c:v>49.6</c:v>
                </c:pt>
                <c:pt idx="181" formatCode="General">
                  <c:v>47.8</c:v>
                </c:pt>
                <c:pt idx="182" formatCode="General">
                  <c:v>51.2</c:v>
                </c:pt>
                <c:pt idx="183" formatCode="General">
                  <c:v>53.5</c:v>
                </c:pt>
                <c:pt idx="184" formatCode="General">
                  <c:v>55.6</c:v>
                </c:pt>
                <c:pt idx="185" formatCode="General">
                  <c:v>53.6</c:v>
                </c:pt>
                <c:pt idx="186" formatCode="General">
                  <c:v>49.2</c:v>
                </c:pt>
                <c:pt idx="187" formatCode="General">
                  <c:v>47.1</c:v>
                </c:pt>
                <c:pt idx="188" formatCode="General">
                  <c:v>48.8</c:v>
                </c:pt>
                <c:pt idx="189" formatCode="General">
                  <c:v>47.8</c:v>
                </c:pt>
                <c:pt idx="190" formatCode="General">
                  <c:v>48.3</c:v>
                </c:pt>
                <c:pt idx="191" formatCode="General">
                  <c:v>47.8</c:v>
                </c:pt>
                <c:pt idx="192" formatCode="General">
                  <c:v>48.2</c:v>
                </c:pt>
                <c:pt idx="193" formatCode="General">
                  <c:v>49.6</c:v>
                </c:pt>
                <c:pt idx="194" formatCode="General">
                  <c:v>47.8</c:v>
                </c:pt>
                <c:pt idx="195" formatCode="General">
                  <c:v>51.5</c:v>
                </c:pt>
                <c:pt idx="196" formatCode="General">
                  <c:v>51.5</c:v>
                </c:pt>
                <c:pt idx="197" formatCode="General">
                  <c:v>49.1</c:v>
                </c:pt>
                <c:pt idx="198" formatCode="General">
                  <c:v>47.4</c:v>
                </c:pt>
                <c:pt idx="199" formatCode="General">
                  <c:v>48.1</c:v>
                </c:pt>
                <c:pt idx="200" formatCode="General">
                  <c:v>51.2</c:v>
                </c:pt>
                <c:pt idx="201" formatCode="General">
                  <c:v>51.1</c:v>
                </c:pt>
                <c:pt idx="202" formatCode="General">
                  <c:v>49.6</c:v>
                </c:pt>
                <c:pt idx="203" formatCode="General">
                  <c:v>45</c:v>
                </c:pt>
                <c:pt idx="204" formatCode="General">
                  <c:v>40.1</c:v>
                </c:pt>
                <c:pt idx="205" formatCode="General">
                  <c:v>39.6</c:v>
                </c:pt>
                <c:pt idx="206" formatCode="General">
                  <c:v>40.799999999999997</c:v>
                </c:pt>
                <c:pt idx="207" formatCode="General">
                  <c:v>45.1</c:v>
                </c:pt>
                <c:pt idx="208" formatCode="General">
                  <c:v>47.2</c:v>
                </c:pt>
                <c:pt idx="209" formatCode="General">
                  <c:v>48.7</c:v>
                </c:pt>
                <c:pt idx="210" formatCode="General">
                  <c:v>47</c:v>
                </c:pt>
                <c:pt idx="211" formatCode="General">
                  <c:v>42.8</c:v>
                </c:pt>
                <c:pt idx="212" formatCode="General">
                  <c:v>47.2</c:v>
                </c:pt>
                <c:pt idx="213" formatCode="General">
                  <c:v>50.5</c:v>
                </c:pt>
                <c:pt idx="214" formatCode="General">
                  <c:v>51.9</c:v>
                </c:pt>
                <c:pt idx="215" formatCode="General">
                  <c:v>48.5</c:v>
                </c:pt>
                <c:pt idx="216" formatCode="General">
                  <c:v>47.5</c:v>
                </c:pt>
                <c:pt idx="217" formatCode="General">
                  <c:v>46.2</c:v>
                </c:pt>
                <c:pt idx="218" formatCode="General">
                  <c:v>44.6</c:v>
                </c:pt>
                <c:pt idx="219" formatCode="General">
                  <c:v>44.7</c:v>
                </c:pt>
                <c:pt idx="220" formatCode="General">
                  <c:v>49.6</c:v>
                </c:pt>
                <c:pt idx="221" formatCode="General">
                  <c:v>49.6</c:v>
                </c:pt>
                <c:pt idx="222" formatCode="General">
                  <c:v>48.9</c:v>
                </c:pt>
                <c:pt idx="223" formatCode="General">
                  <c:v>46.5</c:v>
                </c:pt>
                <c:pt idx="224" formatCode="General">
                  <c:v>44.9</c:v>
                </c:pt>
                <c:pt idx="225" formatCode="General">
                  <c:v>43.5</c:v>
                </c:pt>
                <c:pt idx="226" formatCode="General">
                  <c:v>41.2</c:v>
                </c:pt>
                <c:pt idx="227" formatCode="General">
                  <c:v>44.4</c:v>
                </c:pt>
                <c:pt idx="228" formatCode="General">
                  <c:v>49.4</c:v>
                </c:pt>
                <c:pt idx="229" formatCode="General">
                  <c:v>50.2</c:v>
                </c:pt>
                <c:pt idx="230" formatCode="General">
                  <c:v>48.9</c:v>
                </c:pt>
                <c:pt idx="231" formatCode="General">
                  <c:v>43.4</c:v>
                </c:pt>
                <c:pt idx="232" formatCode="General">
                  <c:v>43.4</c:v>
                </c:pt>
              </c:numCache>
            </c:numRef>
          </c:val>
          <c:smooth val="0"/>
          <c:extLst>
            <c:ext xmlns:c16="http://schemas.microsoft.com/office/drawing/2014/chart" uri="{C3380CC4-5D6E-409C-BE32-E72D297353CC}">
              <c16:uniqueId val="{00000004-4571-4AD9-8F58-9D6B826D067C}"/>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use of support among smokers who tried</a:t>
                </a:r>
                <a:r>
                  <a:rPr lang="en-GB" baseline="0" dirty="0"/>
                  <a:t> </a:t>
                </a:r>
                <a:r>
                  <a:rPr lang="en-GB" dirty="0"/>
                  <a:t>to stop in the past year (3-month</a:t>
                </a:r>
                <a:r>
                  <a:rPr lang="en-GB" baseline="0" dirty="0"/>
                  <a:t> moving average)</a:t>
                </a:r>
                <a:endParaRPr lang="en-GB" dirty="0"/>
              </a:p>
            </c:rich>
          </c:tx>
          <c:layout>
            <c:manualLayout>
              <c:xMode val="edge"/>
              <c:yMode val="edge"/>
              <c:x val="2.3431023404232146E-2"/>
              <c:y val="7.9801017652576814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7909886264216973"/>
          <c:y val="2.5630125566647368E-2"/>
          <c:w val="0.58016039661708951"/>
          <c:h val="8.3416501637331095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GP/health worker advice</c:v>
                </c:pt>
              </c:strCache>
            </c:strRef>
          </c:tx>
          <c:spPr>
            <a:ln w="19050">
              <a:solidFill>
                <a:srgbClr val="BBE0E3">
                  <a:lumMod val="90000"/>
                </a:srgbClr>
              </a:solidFill>
              <a:prstDash val="solid"/>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Sheet1!$B$2:$B$204</c:f>
              <c:numCache>
                <c:formatCode>General</c:formatCode>
                <c:ptCount val="203"/>
                <c:pt idx="0">
                  <c:v>17.600000000000001</c:v>
                </c:pt>
                <c:pt idx="1">
                  <c:v>16.3</c:v>
                </c:pt>
                <c:pt idx="2">
                  <c:v>19.399999999999999</c:v>
                </c:pt>
                <c:pt idx="3">
                  <c:v>20</c:v>
                </c:pt>
                <c:pt idx="4">
                  <c:v>20.3</c:v>
                </c:pt>
                <c:pt idx="5">
                  <c:v>21.1</c:v>
                </c:pt>
                <c:pt idx="6">
                  <c:v>20.100000000000001</c:v>
                </c:pt>
                <c:pt idx="7">
                  <c:v>20.100000000000001</c:v>
                </c:pt>
                <c:pt idx="8">
                  <c:v>18.3</c:v>
                </c:pt>
                <c:pt idx="9">
                  <c:v>20.3</c:v>
                </c:pt>
                <c:pt idx="10">
                  <c:v>21.3</c:v>
                </c:pt>
                <c:pt idx="11">
                  <c:v>22.8</c:v>
                </c:pt>
                <c:pt idx="12">
                  <c:v>21.7</c:v>
                </c:pt>
                <c:pt idx="13">
                  <c:v>19.100000000000001</c:v>
                </c:pt>
                <c:pt idx="14">
                  <c:v>21.6</c:v>
                </c:pt>
                <c:pt idx="15">
                  <c:v>22.6</c:v>
                </c:pt>
                <c:pt idx="16">
                  <c:v>26</c:v>
                </c:pt>
                <c:pt idx="17">
                  <c:v>25.2</c:v>
                </c:pt>
                <c:pt idx="18">
                  <c:v>27.1</c:v>
                </c:pt>
                <c:pt idx="19">
                  <c:v>28.5</c:v>
                </c:pt>
                <c:pt idx="20">
                  <c:v>28.3</c:v>
                </c:pt>
                <c:pt idx="21">
                  <c:v>27.4</c:v>
                </c:pt>
                <c:pt idx="22">
                  <c:v>25.8</c:v>
                </c:pt>
                <c:pt idx="23">
                  <c:v>24</c:v>
                </c:pt>
                <c:pt idx="24">
                  <c:v>24</c:v>
                </c:pt>
                <c:pt idx="25">
                  <c:v>24.2</c:v>
                </c:pt>
                <c:pt idx="26">
                  <c:v>23.1</c:v>
                </c:pt>
                <c:pt idx="27">
                  <c:v>23.5</c:v>
                </c:pt>
                <c:pt idx="28">
                  <c:v>23.1</c:v>
                </c:pt>
                <c:pt idx="29">
                  <c:v>26.9</c:v>
                </c:pt>
                <c:pt idx="30">
                  <c:v>27.1</c:v>
                </c:pt>
                <c:pt idx="31">
                  <c:v>27.6</c:v>
                </c:pt>
                <c:pt idx="32">
                  <c:v>26.3</c:v>
                </c:pt>
                <c:pt idx="33">
                  <c:v>26.1</c:v>
                </c:pt>
                <c:pt idx="34">
                  <c:v>26.8</c:v>
                </c:pt>
                <c:pt idx="35">
                  <c:v>22.9</c:v>
                </c:pt>
                <c:pt idx="36">
                  <c:v>20.5</c:v>
                </c:pt>
                <c:pt idx="37">
                  <c:v>17.8</c:v>
                </c:pt>
                <c:pt idx="38">
                  <c:v>21.2</c:v>
                </c:pt>
                <c:pt idx="39">
                  <c:v>22.5</c:v>
                </c:pt>
                <c:pt idx="40">
                  <c:v>23.6</c:v>
                </c:pt>
                <c:pt idx="41">
                  <c:v>20.2</c:v>
                </c:pt>
                <c:pt idx="42">
                  <c:v>19</c:v>
                </c:pt>
                <c:pt idx="43">
                  <c:v>17.600000000000001</c:v>
                </c:pt>
                <c:pt idx="44">
                  <c:v>16</c:v>
                </c:pt>
                <c:pt idx="45">
                  <c:v>18.899999999999999</c:v>
                </c:pt>
                <c:pt idx="46">
                  <c:v>16.8</c:v>
                </c:pt>
                <c:pt idx="47">
                  <c:v>21.9</c:v>
                </c:pt>
                <c:pt idx="48">
                  <c:v>19.100000000000001</c:v>
                </c:pt>
                <c:pt idx="49">
                  <c:v>22.9</c:v>
                </c:pt>
                <c:pt idx="50">
                  <c:v>19.7</c:v>
                </c:pt>
                <c:pt idx="51">
                  <c:v>16.899999999999999</c:v>
                </c:pt>
                <c:pt idx="52">
                  <c:v>16.3</c:v>
                </c:pt>
                <c:pt idx="53">
                  <c:v>16.100000000000001</c:v>
                </c:pt>
                <c:pt idx="54">
                  <c:v>20.100000000000001</c:v>
                </c:pt>
                <c:pt idx="55">
                  <c:v>16</c:v>
                </c:pt>
                <c:pt idx="56">
                  <c:v>18.899999999999999</c:v>
                </c:pt>
                <c:pt idx="57">
                  <c:v>21.1</c:v>
                </c:pt>
                <c:pt idx="58">
                  <c:v>23.1</c:v>
                </c:pt>
                <c:pt idx="59">
                  <c:v>20.8</c:v>
                </c:pt>
                <c:pt idx="60">
                  <c:v>20.399999999999999</c:v>
                </c:pt>
                <c:pt idx="61">
                  <c:v>20.2</c:v>
                </c:pt>
                <c:pt idx="62">
                  <c:v>22.8</c:v>
                </c:pt>
                <c:pt idx="63">
                  <c:v>18.8</c:v>
                </c:pt>
                <c:pt idx="64">
                  <c:v>18.2</c:v>
                </c:pt>
                <c:pt idx="65">
                  <c:v>15.4</c:v>
                </c:pt>
                <c:pt idx="66">
                  <c:v>16.399999999999999</c:v>
                </c:pt>
                <c:pt idx="67">
                  <c:v>15.3</c:v>
                </c:pt>
                <c:pt idx="68">
                  <c:v>13.9</c:v>
                </c:pt>
                <c:pt idx="69">
                  <c:v>12</c:v>
                </c:pt>
                <c:pt idx="70">
                  <c:v>11.8</c:v>
                </c:pt>
                <c:pt idx="71">
                  <c:v>12.8</c:v>
                </c:pt>
                <c:pt idx="72">
                  <c:v>15</c:v>
                </c:pt>
                <c:pt idx="73">
                  <c:v>19.3</c:v>
                </c:pt>
                <c:pt idx="74">
                  <c:v>20.100000000000001</c:v>
                </c:pt>
                <c:pt idx="75">
                  <c:v>19.899999999999999</c:v>
                </c:pt>
                <c:pt idx="76">
                  <c:v>17.399999999999999</c:v>
                </c:pt>
                <c:pt idx="77">
                  <c:v>17.100000000000001</c:v>
                </c:pt>
                <c:pt idx="78">
                  <c:v>17.399999999999999</c:v>
                </c:pt>
                <c:pt idx="79">
                  <c:v>16.399999999999999</c:v>
                </c:pt>
                <c:pt idx="80">
                  <c:v>18.3</c:v>
                </c:pt>
                <c:pt idx="81">
                  <c:v>16.8</c:v>
                </c:pt>
                <c:pt idx="82">
                  <c:v>16.7</c:v>
                </c:pt>
                <c:pt idx="83">
                  <c:v>12</c:v>
                </c:pt>
                <c:pt idx="84">
                  <c:v>10.9</c:v>
                </c:pt>
                <c:pt idx="85">
                  <c:v>11.8</c:v>
                </c:pt>
                <c:pt idx="86">
                  <c:v>13.2</c:v>
                </c:pt>
                <c:pt idx="87">
                  <c:v>14.7</c:v>
                </c:pt>
                <c:pt idx="88">
                  <c:v>13.3</c:v>
                </c:pt>
                <c:pt idx="89">
                  <c:v>13.4</c:v>
                </c:pt>
                <c:pt idx="90">
                  <c:v>11.9</c:v>
                </c:pt>
                <c:pt idx="91">
                  <c:v>13.6</c:v>
                </c:pt>
                <c:pt idx="92">
                  <c:v>13.8</c:v>
                </c:pt>
                <c:pt idx="93">
                  <c:v>14.4</c:v>
                </c:pt>
                <c:pt idx="94">
                  <c:v>11.4</c:v>
                </c:pt>
                <c:pt idx="95">
                  <c:v>12.8</c:v>
                </c:pt>
                <c:pt idx="96">
                  <c:v>11.9</c:v>
                </c:pt>
                <c:pt idx="97">
                  <c:v>13.7</c:v>
                </c:pt>
                <c:pt idx="98">
                  <c:v>12.7</c:v>
                </c:pt>
                <c:pt idx="99">
                  <c:v>16.5</c:v>
                </c:pt>
                <c:pt idx="100">
                  <c:v>17.3</c:v>
                </c:pt>
                <c:pt idx="101">
                  <c:v>18.2</c:v>
                </c:pt>
                <c:pt idx="102">
                  <c:v>15.3</c:v>
                </c:pt>
                <c:pt idx="103">
                  <c:v>15</c:v>
                </c:pt>
                <c:pt idx="104">
                  <c:v>14.2</c:v>
                </c:pt>
                <c:pt idx="105">
                  <c:v>14.9</c:v>
                </c:pt>
                <c:pt idx="106">
                  <c:v>13.6</c:v>
                </c:pt>
                <c:pt idx="107">
                  <c:v>13</c:v>
                </c:pt>
                <c:pt idx="108">
                  <c:v>15.1</c:v>
                </c:pt>
                <c:pt idx="109">
                  <c:v>15.6</c:v>
                </c:pt>
                <c:pt idx="110">
                  <c:v>16.600000000000001</c:v>
                </c:pt>
                <c:pt idx="111">
                  <c:v>17.2</c:v>
                </c:pt>
                <c:pt idx="112">
                  <c:v>19.399999999999999</c:v>
                </c:pt>
                <c:pt idx="113">
                  <c:v>19.600000000000001</c:v>
                </c:pt>
                <c:pt idx="114">
                  <c:v>18.7</c:v>
                </c:pt>
                <c:pt idx="115">
                  <c:v>18.8</c:v>
                </c:pt>
                <c:pt idx="116">
                  <c:v>17.3</c:v>
                </c:pt>
                <c:pt idx="117">
                  <c:v>16.3</c:v>
                </c:pt>
                <c:pt idx="118">
                  <c:v>19.3</c:v>
                </c:pt>
                <c:pt idx="119">
                  <c:v>19.7</c:v>
                </c:pt>
                <c:pt idx="120">
                  <c:v>21</c:v>
                </c:pt>
                <c:pt idx="121">
                  <c:v>14.4</c:v>
                </c:pt>
                <c:pt idx="122">
                  <c:v>15</c:v>
                </c:pt>
                <c:pt idx="123">
                  <c:v>11.9</c:v>
                </c:pt>
                <c:pt idx="124">
                  <c:v>14.5</c:v>
                </c:pt>
                <c:pt idx="125">
                  <c:v>16</c:v>
                </c:pt>
                <c:pt idx="126">
                  <c:v>16.7</c:v>
                </c:pt>
                <c:pt idx="127">
                  <c:v>16.7</c:v>
                </c:pt>
                <c:pt idx="128">
                  <c:v>17.100000000000001</c:v>
                </c:pt>
                <c:pt idx="129">
                  <c:v>16.100000000000001</c:v>
                </c:pt>
                <c:pt idx="130">
                  <c:v>13</c:v>
                </c:pt>
                <c:pt idx="131">
                  <c:v>9.8000000000000007</c:v>
                </c:pt>
                <c:pt idx="132">
                  <c:v>9</c:v>
                </c:pt>
                <c:pt idx="133">
                  <c:v>11.2</c:v>
                </c:pt>
                <c:pt idx="134">
                  <c:v>9</c:v>
                </c:pt>
                <c:pt idx="135">
                  <c:v>7.5</c:v>
                </c:pt>
                <c:pt idx="136">
                  <c:v>5.2</c:v>
                </c:pt>
                <c:pt idx="137">
                  <c:v>6.9</c:v>
                </c:pt>
                <c:pt idx="138">
                  <c:v>7.9</c:v>
                </c:pt>
                <c:pt idx="139">
                  <c:v>8.3000000000000007</c:v>
                </c:pt>
                <c:pt idx="140">
                  <c:v>9.1</c:v>
                </c:pt>
                <c:pt idx="141">
                  <c:v>11.1</c:v>
                </c:pt>
                <c:pt idx="142">
                  <c:v>10.7</c:v>
                </c:pt>
                <c:pt idx="143">
                  <c:v>8.8000000000000007</c:v>
                </c:pt>
                <c:pt idx="144">
                  <c:v>6.2</c:v>
                </c:pt>
                <c:pt idx="145">
                  <c:v>7.3</c:v>
                </c:pt>
                <c:pt idx="146">
                  <c:v>8.8000000000000007</c:v>
                </c:pt>
                <c:pt idx="147">
                  <c:v>9.6</c:v>
                </c:pt>
                <c:pt idx="148">
                  <c:v>9.8000000000000007</c:v>
                </c:pt>
                <c:pt idx="149">
                  <c:v>10.4</c:v>
                </c:pt>
                <c:pt idx="150">
                  <c:v>9.8000000000000007</c:v>
                </c:pt>
                <c:pt idx="151">
                  <c:v>9.5</c:v>
                </c:pt>
                <c:pt idx="152">
                  <c:v>9.1999999999999993</c:v>
                </c:pt>
                <c:pt idx="153">
                  <c:v>10.7</c:v>
                </c:pt>
                <c:pt idx="154">
                  <c:v>8.8000000000000007</c:v>
                </c:pt>
                <c:pt idx="155">
                  <c:v>8.6</c:v>
                </c:pt>
                <c:pt idx="156">
                  <c:v>10.3</c:v>
                </c:pt>
                <c:pt idx="157">
                  <c:v>13.2</c:v>
                </c:pt>
                <c:pt idx="158">
                  <c:v>11.4</c:v>
                </c:pt>
                <c:pt idx="159">
                  <c:v>9</c:v>
                </c:pt>
                <c:pt idx="160">
                  <c:v>6.3</c:v>
                </c:pt>
                <c:pt idx="161">
                  <c:v>6.4</c:v>
                </c:pt>
                <c:pt idx="162">
                  <c:v>7.4</c:v>
                </c:pt>
                <c:pt idx="163">
                  <c:v>11.3</c:v>
                </c:pt>
                <c:pt idx="164">
                  <c:v>11.8</c:v>
                </c:pt>
                <c:pt idx="165">
                  <c:v>11</c:v>
                </c:pt>
                <c:pt idx="166">
                  <c:v>8.4</c:v>
                </c:pt>
                <c:pt idx="167">
                  <c:v>9</c:v>
                </c:pt>
                <c:pt idx="168">
                  <c:v>9.6999999999999993</c:v>
                </c:pt>
                <c:pt idx="169">
                  <c:v>12.6</c:v>
                </c:pt>
                <c:pt idx="170">
                  <c:v>12.8</c:v>
                </c:pt>
                <c:pt idx="171">
                  <c:v>12</c:v>
                </c:pt>
                <c:pt idx="172">
                  <c:v>10.8</c:v>
                </c:pt>
                <c:pt idx="173">
                  <c:v>9.6999999999999993</c:v>
                </c:pt>
                <c:pt idx="174">
                  <c:v>11.3</c:v>
                </c:pt>
                <c:pt idx="175">
                  <c:v>8.9</c:v>
                </c:pt>
                <c:pt idx="176">
                  <c:v>10.5</c:v>
                </c:pt>
                <c:pt idx="177">
                  <c:v>10.6</c:v>
                </c:pt>
                <c:pt idx="178">
                  <c:v>11.3</c:v>
                </c:pt>
                <c:pt idx="179">
                  <c:v>11.1</c:v>
                </c:pt>
                <c:pt idx="180">
                  <c:v>10.7</c:v>
                </c:pt>
                <c:pt idx="181">
                  <c:v>11.3</c:v>
                </c:pt>
                <c:pt idx="182">
                  <c:v>9</c:v>
                </c:pt>
                <c:pt idx="183">
                  <c:v>8.9</c:v>
                </c:pt>
                <c:pt idx="184">
                  <c:v>8.3000000000000007</c:v>
                </c:pt>
                <c:pt idx="185">
                  <c:v>9.5</c:v>
                </c:pt>
                <c:pt idx="186">
                  <c:v>9.6</c:v>
                </c:pt>
                <c:pt idx="187">
                  <c:v>10.9</c:v>
                </c:pt>
                <c:pt idx="188">
                  <c:v>12.1</c:v>
                </c:pt>
                <c:pt idx="189">
                  <c:v>12.3</c:v>
                </c:pt>
                <c:pt idx="190">
                  <c:v>12.8</c:v>
                </c:pt>
                <c:pt idx="191">
                  <c:v>12.7</c:v>
                </c:pt>
                <c:pt idx="192">
                  <c:v>9.8000000000000007</c:v>
                </c:pt>
                <c:pt idx="193">
                  <c:v>8.9</c:v>
                </c:pt>
                <c:pt idx="194">
                  <c:v>8.1999999999999993</c:v>
                </c:pt>
                <c:pt idx="195">
                  <c:v>11.7</c:v>
                </c:pt>
                <c:pt idx="196">
                  <c:v>11.7</c:v>
                </c:pt>
                <c:pt idx="197">
                  <c:v>11.6</c:v>
                </c:pt>
                <c:pt idx="198">
                  <c:v>11.3</c:v>
                </c:pt>
                <c:pt idx="199">
                  <c:v>12.9</c:v>
                </c:pt>
                <c:pt idx="200">
                  <c:v>15.4</c:v>
                </c:pt>
                <c:pt idx="201">
                  <c:v>18.600000000000001</c:v>
                </c:pt>
                <c:pt idx="202">
                  <c:v>19.7</c:v>
                </c:pt>
              </c:numCache>
            </c:numRef>
          </c:val>
          <c:smooth val="0"/>
          <c:extLst>
            <c:ext xmlns:c16="http://schemas.microsoft.com/office/drawing/2014/chart" uri="{C3380CC4-5D6E-409C-BE32-E72D297353CC}">
              <c16:uniqueId val="{00000000-E664-461C-8420-AE7C27A6FFE7}"/>
            </c:ext>
          </c:extLst>
        </c:ser>
        <c:ser>
          <c:idx val="4"/>
          <c:order val="1"/>
          <c:tx>
            <c:strRef>
              <c:f>Sheet1!$C$1</c:f>
              <c:strCache>
                <c:ptCount val="1"/>
                <c:pt idx="0">
                  <c:v>Too expensive</c:v>
                </c:pt>
              </c:strCache>
            </c:strRef>
          </c:tx>
          <c:spPr>
            <a:ln w="19050">
              <a:solidFill>
                <a:srgbClr val="1369B4"/>
              </a:solidFill>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Sheet1!$C$2:$C$204</c:f>
              <c:numCache>
                <c:formatCode>General</c:formatCode>
                <c:ptCount val="203"/>
                <c:pt idx="0">
                  <c:v>17.399999999999999</c:v>
                </c:pt>
                <c:pt idx="1">
                  <c:v>20.2</c:v>
                </c:pt>
                <c:pt idx="2">
                  <c:v>20.6</c:v>
                </c:pt>
                <c:pt idx="3">
                  <c:v>19.7</c:v>
                </c:pt>
                <c:pt idx="4">
                  <c:v>17.600000000000001</c:v>
                </c:pt>
                <c:pt idx="5">
                  <c:v>18.399999999999999</c:v>
                </c:pt>
                <c:pt idx="6">
                  <c:v>18.899999999999999</c:v>
                </c:pt>
                <c:pt idx="7">
                  <c:v>20.2</c:v>
                </c:pt>
                <c:pt idx="8">
                  <c:v>20.100000000000001</c:v>
                </c:pt>
                <c:pt idx="9">
                  <c:v>24.1</c:v>
                </c:pt>
                <c:pt idx="10">
                  <c:v>25.2</c:v>
                </c:pt>
                <c:pt idx="11">
                  <c:v>25</c:v>
                </c:pt>
                <c:pt idx="12">
                  <c:v>20.2</c:v>
                </c:pt>
                <c:pt idx="13">
                  <c:v>19.100000000000001</c:v>
                </c:pt>
                <c:pt idx="14">
                  <c:v>17.600000000000001</c:v>
                </c:pt>
                <c:pt idx="15">
                  <c:v>17.100000000000001</c:v>
                </c:pt>
                <c:pt idx="16">
                  <c:v>14.2</c:v>
                </c:pt>
                <c:pt idx="17">
                  <c:v>14.9</c:v>
                </c:pt>
                <c:pt idx="18">
                  <c:v>18.899999999999999</c:v>
                </c:pt>
                <c:pt idx="19">
                  <c:v>20.100000000000001</c:v>
                </c:pt>
                <c:pt idx="20">
                  <c:v>22.2</c:v>
                </c:pt>
                <c:pt idx="21">
                  <c:v>23.4</c:v>
                </c:pt>
                <c:pt idx="22">
                  <c:v>24.3</c:v>
                </c:pt>
                <c:pt idx="23">
                  <c:v>24.1</c:v>
                </c:pt>
                <c:pt idx="24">
                  <c:v>20.9</c:v>
                </c:pt>
                <c:pt idx="25">
                  <c:v>21.4</c:v>
                </c:pt>
                <c:pt idx="26">
                  <c:v>20.6</c:v>
                </c:pt>
                <c:pt idx="27">
                  <c:v>20.3</c:v>
                </c:pt>
                <c:pt idx="28">
                  <c:v>18.100000000000001</c:v>
                </c:pt>
                <c:pt idx="29">
                  <c:v>17</c:v>
                </c:pt>
                <c:pt idx="30">
                  <c:v>18.600000000000001</c:v>
                </c:pt>
                <c:pt idx="31">
                  <c:v>21.1</c:v>
                </c:pt>
                <c:pt idx="32">
                  <c:v>23.7</c:v>
                </c:pt>
                <c:pt idx="33">
                  <c:v>22.2</c:v>
                </c:pt>
                <c:pt idx="34">
                  <c:v>19.5</c:v>
                </c:pt>
                <c:pt idx="35">
                  <c:v>19.899999999999999</c:v>
                </c:pt>
                <c:pt idx="36">
                  <c:v>21.4</c:v>
                </c:pt>
                <c:pt idx="37">
                  <c:v>25</c:v>
                </c:pt>
                <c:pt idx="38">
                  <c:v>24.1</c:v>
                </c:pt>
                <c:pt idx="39">
                  <c:v>21.1</c:v>
                </c:pt>
                <c:pt idx="40">
                  <c:v>22.5</c:v>
                </c:pt>
                <c:pt idx="41">
                  <c:v>25.4</c:v>
                </c:pt>
                <c:pt idx="42">
                  <c:v>28.2</c:v>
                </c:pt>
                <c:pt idx="43">
                  <c:v>26.9</c:v>
                </c:pt>
                <c:pt idx="44">
                  <c:v>25.5</c:v>
                </c:pt>
                <c:pt idx="45">
                  <c:v>22.8</c:v>
                </c:pt>
                <c:pt idx="46">
                  <c:v>19.100000000000001</c:v>
                </c:pt>
                <c:pt idx="47">
                  <c:v>16.899999999999999</c:v>
                </c:pt>
                <c:pt idx="48">
                  <c:v>18.5</c:v>
                </c:pt>
                <c:pt idx="49">
                  <c:v>22.7</c:v>
                </c:pt>
                <c:pt idx="50">
                  <c:v>23.7</c:v>
                </c:pt>
                <c:pt idx="51">
                  <c:v>23.1</c:v>
                </c:pt>
                <c:pt idx="52">
                  <c:v>21.1</c:v>
                </c:pt>
                <c:pt idx="53">
                  <c:v>18.399999999999999</c:v>
                </c:pt>
                <c:pt idx="54">
                  <c:v>19</c:v>
                </c:pt>
                <c:pt idx="55">
                  <c:v>16.5</c:v>
                </c:pt>
                <c:pt idx="56">
                  <c:v>18.600000000000001</c:v>
                </c:pt>
                <c:pt idx="57">
                  <c:v>16.899999999999999</c:v>
                </c:pt>
                <c:pt idx="58">
                  <c:v>17.3</c:v>
                </c:pt>
                <c:pt idx="59">
                  <c:v>17</c:v>
                </c:pt>
                <c:pt idx="60">
                  <c:v>16.7</c:v>
                </c:pt>
                <c:pt idx="61">
                  <c:v>19.8</c:v>
                </c:pt>
                <c:pt idx="62">
                  <c:v>20.8</c:v>
                </c:pt>
                <c:pt idx="63">
                  <c:v>24.2</c:v>
                </c:pt>
                <c:pt idx="64">
                  <c:v>22.3</c:v>
                </c:pt>
                <c:pt idx="65">
                  <c:v>19.5</c:v>
                </c:pt>
                <c:pt idx="66">
                  <c:v>19.7</c:v>
                </c:pt>
                <c:pt idx="67">
                  <c:v>18.399999999999999</c:v>
                </c:pt>
                <c:pt idx="68">
                  <c:v>18.8</c:v>
                </c:pt>
                <c:pt idx="69">
                  <c:v>15.9</c:v>
                </c:pt>
                <c:pt idx="70">
                  <c:v>17.600000000000001</c:v>
                </c:pt>
                <c:pt idx="71">
                  <c:v>18.8</c:v>
                </c:pt>
                <c:pt idx="72">
                  <c:v>21.5</c:v>
                </c:pt>
                <c:pt idx="73">
                  <c:v>19.899999999999999</c:v>
                </c:pt>
                <c:pt idx="74">
                  <c:v>19.7</c:v>
                </c:pt>
                <c:pt idx="75">
                  <c:v>19.8</c:v>
                </c:pt>
                <c:pt idx="76">
                  <c:v>24</c:v>
                </c:pt>
                <c:pt idx="77">
                  <c:v>23.4</c:v>
                </c:pt>
                <c:pt idx="78">
                  <c:v>20.3</c:v>
                </c:pt>
                <c:pt idx="79">
                  <c:v>16.3</c:v>
                </c:pt>
                <c:pt idx="80">
                  <c:v>17</c:v>
                </c:pt>
                <c:pt idx="81">
                  <c:v>16.399999999999999</c:v>
                </c:pt>
                <c:pt idx="82">
                  <c:v>16.2</c:v>
                </c:pt>
                <c:pt idx="83">
                  <c:v>16.5</c:v>
                </c:pt>
                <c:pt idx="84">
                  <c:v>17.600000000000001</c:v>
                </c:pt>
                <c:pt idx="85">
                  <c:v>16.8</c:v>
                </c:pt>
                <c:pt idx="86">
                  <c:v>16</c:v>
                </c:pt>
                <c:pt idx="87">
                  <c:v>16.3</c:v>
                </c:pt>
                <c:pt idx="88">
                  <c:v>16</c:v>
                </c:pt>
                <c:pt idx="89">
                  <c:v>17.2</c:v>
                </c:pt>
                <c:pt idx="90">
                  <c:v>17.899999999999999</c:v>
                </c:pt>
                <c:pt idx="91">
                  <c:v>21.1</c:v>
                </c:pt>
                <c:pt idx="92">
                  <c:v>21.3</c:v>
                </c:pt>
                <c:pt idx="93">
                  <c:v>19.2</c:v>
                </c:pt>
                <c:pt idx="94">
                  <c:v>16.399999999999999</c:v>
                </c:pt>
                <c:pt idx="95">
                  <c:v>18.3</c:v>
                </c:pt>
                <c:pt idx="96">
                  <c:v>21</c:v>
                </c:pt>
                <c:pt idx="97">
                  <c:v>22.1</c:v>
                </c:pt>
                <c:pt idx="98">
                  <c:v>18.899999999999999</c:v>
                </c:pt>
                <c:pt idx="99">
                  <c:v>19.899999999999999</c:v>
                </c:pt>
                <c:pt idx="100">
                  <c:v>20.8</c:v>
                </c:pt>
                <c:pt idx="101">
                  <c:v>23</c:v>
                </c:pt>
                <c:pt idx="102">
                  <c:v>21.5</c:v>
                </c:pt>
                <c:pt idx="103">
                  <c:v>26.2</c:v>
                </c:pt>
                <c:pt idx="104">
                  <c:v>27</c:v>
                </c:pt>
                <c:pt idx="105">
                  <c:v>24.4</c:v>
                </c:pt>
                <c:pt idx="106">
                  <c:v>19.5</c:v>
                </c:pt>
                <c:pt idx="107">
                  <c:v>18</c:v>
                </c:pt>
                <c:pt idx="108">
                  <c:v>17.7</c:v>
                </c:pt>
                <c:pt idx="109">
                  <c:v>19.5</c:v>
                </c:pt>
                <c:pt idx="110">
                  <c:v>18.5</c:v>
                </c:pt>
                <c:pt idx="111">
                  <c:v>20.399999999999999</c:v>
                </c:pt>
                <c:pt idx="112">
                  <c:v>19.7</c:v>
                </c:pt>
                <c:pt idx="113">
                  <c:v>20.3</c:v>
                </c:pt>
                <c:pt idx="114">
                  <c:v>19.5</c:v>
                </c:pt>
                <c:pt idx="115">
                  <c:v>17.600000000000001</c:v>
                </c:pt>
                <c:pt idx="116">
                  <c:v>18.899999999999999</c:v>
                </c:pt>
                <c:pt idx="117">
                  <c:v>20.6</c:v>
                </c:pt>
                <c:pt idx="118">
                  <c:v>23.5</c:v>
                </c:pt>
                <c:pt idx="119">
                  <c:v>22.3</c:v>
                </c:pt>
                <c:pt idx="120">
                  <c:v>19.7</c:v>
                </c:pt>
                <c:pt idx="121">
                  <c:v>18.600000000000001</c:v>
                </c:pt>
                <c:pt idx="122">
                  <c:v>18.8</c:v>
                </c:pt>
                <c:pt idx="123">
                  <c:v>21.1</c:v>
                </c:pt>
                <c:pt idx="124">
                  <c:v>17.8</c:v>
                </c:pt>
                <c:pt idx="125">
                  <c:v>16.399999999999999</c:v>
                </c:pt>
                <c:pt idx="126">
                  <c:v>15.2</c:v>
                </c:pt>
                <c:pt idx="127">
                  <c:v>16.5</c:v>
                </c:pt>
                <c:pt idx="128">
                  <c:v>16</c:v>
                </c:pt>
                <c:pt idx="129">
                  <c:v>21.9</c:v>
                </c:pt>
                <c:pt idx="130">
                  <c:v>24.7</c:v>
                </c:pt>
                <c:pt idx="131">
                  <c:v>29.8</c:v>
                </c:pt>
                <c:pt idx="132">
                  <c:v>29.2</c:v>
                </c:pt>
                <c:pt idx="133">
                  <c:v>30.5</c:v>
                </c:pt>
                <c:pt idx="134">
                  <c:v>27.2</c:v>
                </c:pt>
                <c:pt idx="135">
                  <c:v>25.5</c:v>
                </c:pt>
                <c:pt idx="136">
                  <c:v>20.399999999999999</c:v>
                </c:pt>
                <c:pt idx="137">
                  <c:v>21.4</c:v>
                </c:pt>
                <c:pt idx="138">
                  <c:v>19.8</c:v>
                </c:pt>
                <c:pt idx="139">
                  <c:v>25.7</c:v>
                </c:pt>
                <c:pt idx="140">
                  <c:v>25.9</c:v>
                </c:pt>
                <c:pt idx="141">
                  <c:v>27.9</c:v>
                </c:pt>
                <c:pt idx="142">
                  <c:v>24.7</c:v>
                </c:pt>
                <c:pt idx="143">
                  <c:v>24.9</c:v>
                </c:pt>
                <c:pt idx="144">
                  <c:v>22.6</c:v>
                </c:pt>
                <c:pt idx="145">
                  <c:v>24.2</c:v>
                </c:pt>
                <c:pt idx="146">
                  <c:v>23.1</c:v>
                </c:pt>
                <c:pt idx="147">
                  <c:v>22.5</c:v>
                </c:pt>
                <c:pt idx="148">
                  <c:v>24</c:v>
                </c:pt>
                <c:pt idx="149">
                  <c:v>24.1</c:v>
                </c:pt>
                <c:pt idx="150">
                  <c:v>24.7</c:v>
                </c:pt>
                <c:pt idx="151">
                  <c:v>21.3</c:v>
                </c:pt>
                <c:pt idx="152">
                  <c:v>19.7</c:v>
                </c:pt>
                <c:pt idx="153">
                  <c:v>17.7</c:v>
                </c:pt>
                <c:pt idx="154">
                  <c:v>22.2</c:v>
                </c:pt>
                <c:pt idx="155">
                  <c:v>22.7</c:v>
                </c:pt>
                <c:pt idx="156">
                  <c:v>26.9</c:v>
                </c:pt>
                <c:pt idx="157">
                  <c:v>24.3</c:v>
                </c:pt>
                <c:pt idx="158">
                  <c:v>27.8</c:v>
                </c:pt>
                <c:pt idx="159">
                  <c:v>26.2</c:v>
                </c:pt>
                <c:pt idx="160">
                  <c:v>24.2</c:v>
                </c:pt>
                <c:pt idx="161">
                  <c:v>19.5</c:v>
                </c:pt>
                <c:pt idx="162">
                  <c:v>18.399999999999999</c:v>
                </c:pt>
                <c:pt idx="163">
                  <c:v>21.4</c:v>
                </c:pt>
                <c:pt idx="164">
                  <c:v>26.8</c:v>
                </c:pt>
                <c:pt idx="165">
                  <c:v>29.1</c:v>
                </c:pt>
                <c:pt idx="166">
                  <c:v>26</c:v>
                </c:pt>
                <c:pt idx="167">
                  <c:v>26.1</c:v>
                </c:pt>
                <c:pt idx="168">
                  <c:v>23.7</c:v>
                </c:pt>
                <c:pt idx="169">
                  <c:v>25.2</c:v>
                </c:pt>
                <c:pt idx="170">
                  <c:v>24.3</c:v>
                </c:pt>
                <c:pt idx="171">
                  <c:v>28.8</c:v>
                </c:pt>
                <c:pt idx="172">
                  <c:v>29.8</c:v>
                </c:pt>
                <c:pt idx="173">
                  <c:v>28.2</c:v>
                </c:pt>
                <c:pt idx="174">
                  <c:v>27</c:v>
                </c:pt>
                <c:pt idx="175">
                  <c:v>27.4</c:v>
                </c:pt>
                <c:pt idx="176">
                  <c:v>28.6</c:v>
                </c:pt>
                <c:pt idx="177">
                  <c:v>30.9</c:v>
                </c:pt>
                <c:pt idx="178">
                  <c:v>31.9</c:v>
                </c:pt>
                <c:pt idx="179">
                  <c:v>35.4</c:v>
                </c:pt>
                <c:pt idx="180">
                  <c:v>31.5</c:v>
                </c:pt>
                <c:pt idx="181">
                  <c:v>33</c:v>
                </c:pt>
                <c:pt idx="182">
                  <c:v>30.3</c:v>
                </c:pt>
                <c:pt idx="183">
                  <c:v>31.5</c:v>
                </c:pt>
                <c:pt idx="184">
                  <c:v>30.2</c:v>
                </c:pt>
                <c:pt idx="185">
                  <c:v>29.5</c:v>
                </c:pt>
                <c:pt idx="186">
                  <c:v>29.6</c:v>
                </c:pt>
                <c:pt idx="187">
                  <c:v>30.4</c:v>
                </c:pt>
                <c:pt idx="188">
                  <c:v>32.5</c:v>
                </c:pt>
                <c:pt idx="189">
                  <c:v>34.1</c:v>
                </c:pt>
                <c:pt idx="190">
                  <c:v>32.9</c:v>
                </c:pt>
                <c:pt idx="191">
                  <c:v>33.200000000000003</c:v>
                </c:pt>
                <c:pt idx="192">
                  <c:v>33.4</c:v>
                </c:pt>
                <c:pt idx="193">
                  <c:v>34.200000000000003</c:v>
                </c:pt>
                <c:pt idx="194">
                  <c:v>33.4</c:v>
                </c:pt>
                <c:pt idx="195">
                  <c:v>32.5</c:v>
                </c:pt>
                <c:pt idx="196">
                  <c:v>32.700000000000003</c:v>
                </c:pt>
                <c:pt idx="197">
                  <c:v>37.299999999999997</c:v>
                </c:pt>
                <c:pt idx="198">
                  <c:v>36</c:v>
                </c:pt>
                <c:pt idx="199">
                  <c:v>36.9</c:v>
                </c:pt>
                <c:pt idx="200">
                  <c:v>35.4</c:v>
                </c:pt>
                <c:pt idx="201">
                  <c:v>35</c:v>
                </c:pt>
                <c:pt idx="202">
                  <c:v>33.4</c:v>
                </c:pt>
              </c:numCache>
            </c:numRef>
          </c:val>
          <c:smooth val="0"/>
          <c:extLst>
            <c:ext xmlns:c16="http://schemas.microsoft.com/office/drawing/2014/chart" uri="{C3380CC4-5D6E-409C-BE32-E72D297353CC}">
              <c16:uniqueId val="{00000004-E664-461C-8420-AE7C27A6FFE7}"/>
            </c:ext>
          </c:extLst>
        </c:ser>
        <c:ser>
          <c:idx val="9"/>
          <c:order val="2"/>
          <c:tx>
            <c:strRef>
              <c:f>Sheet1!$D$1</c:f>
              <c:strCache>
                <c:ptCount val="1"/>
                <c:pt idx="0">
                  <c:v>Health problem</c:v>
                </c:pt>
              </c:strCache>
            </c:strRef>
          </c:tx>
          <c:spPr>
            <a:ln w="19050">
              <a:solidFill>
                <a:srgbClr val="E81589"/>
              </a:solidFill>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Sheet1!$D$2:$D$204</c:f>
              <c:numCache>
                <c:formatCode>General</c:formatCode>
                <c:ptCount val="203"/>
                <c:pt idx="0">
                  <c:v>15.9</c:v>
                </c:pt>
                <c:pt idx="1">
                  <c:v>14.1</c:v>
                </c:pt>
                <c:pt idx="2">
                  <c:v>14.9</c:v>
                </c:pt>
                <c:pt idx="3">
                  <c:v>14.4</c:v>
                </c:pt>
                <c:pt idx="4">
                  <c:v>15.1</c:v>
                </c:pt>
                <c:pt idx="5">
                  <c:v>16.2</c:v>
                </c:pt>
                <c:pt idx="6">
                  <c:v>16.7</c:v>
                </c:pt>
                <c:pt idx="7">
                  <c:v>16.2</c:v>
                </c:pt>
                <c:pt idx="8">
                  <c:v>15.7</c:v>
                </c:pt>
                <c:pt idx="9">
                  <c:v>16.7</c:v>
                </c:pt>
                <c:pt idx="10">
                  <c:v>17.2</c:v>
                </c:pt>
                <c:pt idx="11">
                  <c:v>16.100000000000001</c:v>
                </c:pt>
                <c:pt idx="12">
                  <c:v>15.5</c:v>
                </c:pt>
                <c:pt idx="13">
                  <c:v>13.6</c:v>
                </c:pt>
                <c:pt idx="14">
                  <c:v>11.8</c:v>
                </c:pt>
                <c:pt idx="15">
                  <c:v>8.1999999999999993</c:v>
                </c:pt>
                <c:pt idx="16">
                  <c:v>7.2</c:v>
                </c:pt>
                <c:pt idx="17">
                  <c:v>8</c:v>
                </c:pt>
                <c:pt idx="18">
                  <c:v>8.1999999999999993</c:v>
                </c:pt>
                <c:pt idx="19">
                  <c:v>6.9</c:v>
                </c:pt>
                <c:pt idx="20">
                  <c:v>5.6</c:v>
                </c:pt>
                <c:pt idx="21">
                  <c:v>4.8</c:v>
                </c:pt>
                <c:pt idx="22">
                  <c:v>7</c:v>
                </c:pt>
                <c:pt idx="23">
                  <c:v>8</c:v>
                </c:pt>
                <c:pt idx="24">
                  <c:v>9.3000000000000007</c:v>
                </c:pt>
                <c:pt idx="25">
                  <c:v>9.9</c:v>
                </c:pt>
                <c:pt idx="26">
                  <c:v>10.3</c:v>
                </c:pt>
                <c:pt idx="27">
                  <c:v>11.9</c:v>
                </c:pt>
                <c:pt idx="28">
                  <c:v>13.8</c:v>
                </c:pt>
                <c:pt idx="29">
                  <c:v>13.7</c:v>
                </c:pt>
                <c:pt idx="30">
                  <c:v>11.5</c:v>
                </c:pt>
                <c:pt idx="31">
                  <c:v>8.5</c:v>
                </c:pt>
                <c:pt idx="32">
                  <c:v>8.1</c:v>
                </c:pt>
                <c:pt idx="33">
                  <c:v>9.3000000000000007</c:v>
                </c:pt>
                <c:pt idx="34">
                  <c:v>10.5</c:v>
                </c:pt>
                <c:pt idx="35">
                  <c:v>9.9</c:v>
                </c:pt>
                <c:pt idx="36">
                  <c:v>10.199999999999999</c:v>
                </c:pt>
                <c:pt idx="37">
                  <c:v>10.4</c:v>
                </c:pt>
                <c:pt idx="38">
                  <c:v>11.3</c:v>
                </c:pt>
                <c:pt idx="39">
                  <c:v>11</c:v>
                </c:pt>
                <c:pt idx="40">
                  <c:v>9.5</c:v>
                </c:pt>
                <c:pt idx="41">
                  <c:v>9.6999999999999993</c:v>
                </c:pt>
                <c:pt idx="42">
                  <c:v>9.1</c:v>
                </c:pt>
                <c:pt idx="43">
                  <c:v>11.6</c:v>
                </c:pt>
                <c:pt idx="44">
                  <c:v>10.7</c:v>
                </c:pt>
                <c:pt idx="45">
                  <c:v>13.5</c:v>
                </c:pt>
                <c:pt idx="46">
                  <c:v>14.2</c:v>
                </c:pt>
                <c:pt idx="47">
                  <c:v>17.899999999999999</c:v>
                </c:pt>
                <c:pt idx="48">
                  <c:v>17.5</c:v>
                </c:pt>
                <c:pt idx="49">
                  <c:v>16.600000000000001</c:v>
                </c:pt>
                <c:pt idx="50">
                  <c:v>15.2</c:v>
                </c:pt>
                <c:pt idx="51">
                  <c:v>15.6</c:v>
                </c:pt>
                <c:pt idx="52">
                  <c:v>14.9</c:v>
                </c:pt>
                <c:pt idx="53">
                  <c:v>15.3</c:v>
                </c:pt>
                <c:pt idx="54">
                  <c:v>14.6</c:v>
                </c:pt>
                <c:pt idx="55">
                  <c:v>17.8</c:v>
                </c:pt>
                <c:pt idx="56">
                  <c:v>17.899999999999999</c:v>
                </c:pt>
                <c:pt idx="57">
                  <c:v>18.899999999999999</c:v>
                </c:pt>
                <c:pt idx="58">
                  <c:v>17.600000000000001</c:v>
                </c:pt>
                <c:pt idx="59">
                  <c:v>19.7</c:v>
                </c:pt>
                <c:pt idx="60">
                  <c:v>17.3</c:v>
                </c:pt>
                <c:pt idx="61">
                  <c:v>15.9</c:v>
                </c:pt>
                <c:pt idx="62">
                  <c:v>13.5</c:v>
                </c:pt>
                <c:pt idx="63">
                  <c:v>15</c:v>
                </c:pt>
                <c:pt idx="64">
                  <c:v>15.5</c:v>
                </c:pt>
                <c:pt idx="65">
                  <c:v>15.8</c:v>
                </c:pt>
                <c:pt idx="66">
                  <c:v>16.2</c:v>
                </c:pt>
                <c:pt idx="67">
                  <c:v>18.8</c:v>
                </c:pt>
                <c:pt idx="68">
                  <c:v>21.1</c:v>
                </c:pt>
                <c:pt idx="69">
                  <c:v>22.2</c:v>
                </c:pt>
                <c:pt idx="70">
                  <c:v>19</c:v>
                </c:pt>
                <c:pt idx="71">
                  <c:v>17.7</c:v>
                </c:pt>
                <c:pt idx="72">
                  <c:v>16.3</c:v>
                </c:pt>
                <c:pt idx="73">
                  <c:v>16.3</c:v>
                </c:pt>
                <c:pt idx="74">
                  <c:v>16.2</c:v>
                </c:pt>
                <c:pt idx="75">
                  <c:v>14.5</c:v>
                </c:pt>
                <c:pt idx="76">
                  <c:v>16.8</c:v>
                </c:pt>
                <c:pt idx="77">
                  <c:v>16.899999999999999</c:v>
                </c:pt>
                <c:pt idx="78">
                  <c:v>18.100000000000001</c:v>
                </c:pt>
                <c:pt idx="79">
                  <c:v>14.9</c:v>
                </c:pt>
                <c:pt idx="80">
                  <c:v>15.2</c:v>
                </c:pt>
                <c:pt idx="81">
                  <c:v>17.7</c:v>
                </c:pt>
                <c:pt idx="82">
                  <c:v>20.9</c:v>
                </c:pt>
                <c:pt idx="83">
                  <c:v>19.8</c:v>
                </c:pt>
                <c:pt idx="84">
                  <c:v>19.399999999999999</c:v>
                </c:pt>
                <c:pt idx="85">
                  <c:v>18.600000000000001</c:v>
                </c:pt>
                <c:pt idx="86">
                  <c:v>19.899999999999999</c:v>
                </c:pt>
                <c:pt idx="87">
                  <c:v>17.899999999999999</c:v>
                </c:pt>
                <c:pt idx="88">
                  <c:v>17.8</c:v>
                </c:pt>
                <c:pt idx="89">
                  <c:v>17.399999999999999</c:v>
                </c:pt>
                <c:pt idx="90">
                  <c:v>18.2</c:v>
                </c:pt>
                <c:pt idx="91">
                  <c:v>21.7</c:v>
                </c:pt>
                <c:pt idx="92">
                  <c:v>21.7</c:v>
                </c:pt>
                <c:pt idx="93">
                  <c:v>21.6</c:v>
                </c:pt>
                <c:pt idx="94">
                  <c:v>20.399999999999999</c:v>
                </c:pt>
                <c:pt idx="95">
                  <c:v>20.6</c:v>
                </c:pt>
                <c:pt idx="96">
                  <c:v>20.100000000000001</c:v>
                </c:pt>
                <c:pt idx="97">
                  <c:v>18.8</c:v>
                </c:pt>
                <c:pt idx="98">
                  <c:v>16</c:v>
                </c:pt>
                <c:pt idx="99">
                  <c:v>17.3</c:v>
                </c:pt>
                <c:pt idx="100">
                  <c:v>15.7</c:v>
                </c:pt>
                <c:pt idx="101">
                  <c:v>21.9</c:v>
                </c:pt>
                <c:pt idx="102">
                  <c:v>23.6</c:v>
                </c:pt>
                <c:pt idx="103">
                  <c:v>25</c:v>
                </c:pt>
                <c:pt idx="104">
                  <c:v>24.5</c:v>
                </c:pt>
                <c:pt idx="105">
                  <c:v>23.3</c:v>
                </c:pt>
                <c:pt idx="106">
                  <c:v>22</c:v>
                </c:pt>
                <c:pt idx="107">
                  <c:v>18.600000000000001</c:v>
                </c:pt>
                <c:pt idx="108">
                  <c:v>20.9</c:v>
                </c:pt>
                <c:pt idx="109">
                  <c:v>19.600000000000001</c:v>
                </c:pt>
                <c:pt idx="110">
                  <c:v>21.7</c:v>
                </c:pt>
                <c:pt idx="111">
                  <c:v>20.8</c:v>
                </c:pt>
                <c:pt idx="112">
                  <c:v>23.9</c:v>
                </c:pt>
                <c:pt idx="113">
                  <c:v>22.4</c:v>
                </c:pt>
                <c:pt idx="114">
                  <c:v>18.399999999999999</c:v>
                </c:pt>
                <c:pt idx="115">
                  <c:v>18.100000000000001</c:v>
                </c:pt>
                <c:pt idx="116">
                  <c:v>18.2</c:v>
                </c:pt>
                <c:pt idx="117">
                  <c:v>20.8</c:v>
                </c:pt>
                <c:pt idx="118">
                  <c:v>20.5</c:v>
                </c:pt>
                <c:pt idx="119">
                  <c:v>21</c:v>
                </c:pt>
                <c:pt idx="120">
                  <c:v>20.399999999999999</c:v>
                </c:pt>
                <c:pt idx="121">
                  <c:v>18.7</c:v>
                </c:pt>
                <c:pt idx="122">
                  <c:v>18.8</c:v>
                </c:pt>
                <c:pt idx="123">
                  <c:v>17.5</c:v>
                </c:pt>
                <c:pt idx="124">
                  <c:v>17.899999999999999</c:v>
                </c:pt>
                <c:pt idx="125">
                  <c:v>17.899999999999999</c:v>
                </c:pt>
                <c:pt idx="126">
                  <c:v>17.7</c:v>
                </c:pt>
                <c:pt idx="127">
                  <c:v>19.7</c:v>
                </c:pt>
                <c:pt idx="128">
                  <c:v>20.6</c:v>
                </c:pt>
                <c:pt idx="129">
                  <c:v>21.8</c:v>
                </c:pt>
                <c:pt idx="130">
                  <c:v>23.1</c:v>
                </c:pt>
                <c:pt idx="131">
                  <c:v>22.5</c:v>
                </c:pt>
                <c:pt idx="132">
                  <c:v>22</c:v>
                </c:pt>
                <c:pt idx="133">
                  <c:v>19</c:v>
                </c:pt>
                <c:pt idx="134">
                  <c:v>16.5</c:v>
                </c:pt>
                <c:pt idx="135">
                  <c:v>14.8</c:v>
                </c:pt>
                <c:pt idx="136">
                  <c:v>17.5</c:v>
                </c:pt>
                <c:pt idx="137">
                  <c:v>17.5</c:v>
                </c:pt>
                <c:pt idx="138">
                  <c:v>19</c:v>
                </c:pt>
                <c:pt idx="139">
                  <c:v>16.3</c:v>
                </c:pt>
                <c:pt idx="140">
                  <c:v>18</c:v>
                </c:pt>
                <c:pt idx="141">
                  <c:v>20.2</c:v>
                </c:pt>
                <c:pt idx="142">
                  <c:v>20.100000000000001</c:v>
                </c:pt>
                <c:pt idx="143">
                  <c:v>18.600000000000001</c:v>
                </c:pt>
                <c:pt idx="144">
                  <c:v>17</c:v>
                </c:pt>
                <c:pt idx="145">
                  <c:v>16.100000000000001</c:v>
                </c:pt>
                <c:pt idx="146">
                  <c:v>17.3</c:v>
                </c:pt>
                <c:pt idx="147">
                  <c:v>16.7</c:v>
                </c:pt>
                <c:pt idx="148">
                  <c:v>20</c:v>
                </c:pt>
                <c:pt idx="149">
                  <c:v>18.8</c:v>
                </c:pt>
                <c:pt idx="150">
                  <c:v>17.3</c:v>
                </c:pt>
                <c:pt idx="151">
                  <c:v>14.1</c:v>
                </c:pt>
                <c:pt idx="152">
                  <c:v>13.2</c:v>
                </c:pt>
                <c:pt idx="153">
                  <c:v>16.5</c:v>
                </c:pt>
                <c:pt idx="154">
                  <c:v>17</c:v>
                </c:pt>
                <c:pt idx="155">
                  <c:v>18.399999999999999</c:v>
                </c:pt>
                <c:pt idx="156">
                  <c:v>19.5</c:v>
                </c:pt>
                <c:pt idx="157">
                  <c:v>19.5</c:v>
                </c:pt>
                <c:pt idx="158">
                  <c:v>20.3</c:v>
                </c:pt>
                <c:pt idx="159">
                  <c:v>17.7</c:v>
                </c:pt>
                <c:pt idx="160">
                  <c:v>17.5</c:v>
                </c:pt>
                <c:pt idx="161">
                  <c:v>17.5</c:v>
                </c:pt>
                <c:pt idx="162">
                  <c:v>18.899999999999999</c:v>
                </c:pt>
                <c:pt idx="163">
                  <c:v>21.1</c:v>
                </c:pt>
                <c:pt idx="164">
                  <c:v>20.5</c:v>
                </c:pt>
                <c:pt idx="165">
                  <c:v>22</c:v>
                </c:pt>
                <c:pt idx="166">
                  <c:v>20.8</c:v>
                </c:pt>
                <c:pt idx="167">
                  <c:v>22.7</c:v>
                </c:pt>
                <c:pt idx="168">
                  <c:v>21.9</c:v>
                </c:pt>
                <c:pt idx="169">
                  <c:v>25.6</c:v>
                </c:pt>
                <c:pt idx="170">
                  <c:v>24.6</c:v>
                </c:pt>
                <c:pt idx="171">
                  <c:v>23.9</c:v>
                </c:pt>
                <c:pt idx="172">
                  <c:v>21.1</c:v>
                </c:pt>
                <c:pt idx="173">
                  <c:v>21</c:v>
                </c:pt>
                <c:pt idx="174">
                  <c:v>17.3</c:v>
                </c:pt>
                <c:pt idx="175">
                  <c:v>14.1</c:v>
                </c:pt>
                <c:pt idx="176">
                  <c:v>14.8</c:v>
                </c:pt>
                <c:pt idx="177">
                  <c:v>19.7</c:v>
                </c:pt>
                <c:pt idx="178">
                  <c:v>22.5</c:v>
                </c:pt>
                <c:pt idx="179">
                  <c:v>22.6</c:v>
                </c:pt>
                <c:pt idx="180">
                  <c:v>20.2</c:v>
                </c:pt>
                <c:pt idx="181">
                  <c:v>19.7</c:v>
                </c:pt>
                <c:pt idx="182">
                  <c:v>21.9</c:v>
                </c:pt>
                <c:pt idx="183">
                  <c:v>23</c:v>
                </c:pt>
                <c:pt idx="184">
                  <c:v>24.7</c:v>
                </c:pt>
                <c:pt idx="185">
                  <c:v>21.2</c:v>
                </c:pt>
                <c:pt idx="186">
                  <c:v>20.100000000000001</c:v>
                </c:pt>
                <c:pt idx="187">
                  <c:v>18.399999999999999</c:v>
                </c:pt>
                <c:pt idx="188">
                  <c:v>19.8</c:v>
                </c:pt>
                <c:pt idx="189">
                  <c:v>19.2</c:v>
                </c:pt>
                <c:pt idx="190">
                  <c:v>23.9</c:v>
                </c:pt>
                <c:pt idx="191">
                  <c:v>26.3</c:v>
                </c:pt>
                <c:pt idx="192">
                  <c:v>27.3</c:v>
                </c:pt>
                <c:pt idx="193">
                  <c:v>22.8</c:v>
                </c:pt>
                <c:pt idx="194">
                  <c:v>20.9</c:v>
                </c:pt>
                <c:pt idx="195">
                  <c:v>20.6</c:v>
                </c:pt>
                <c:pt idx="196">
                  <c:v>22.9</c:v>
                </c:pt>
                <c:pt idx="197">
                  <c:v>19.7</c:v>
                </c:pt>
                <c:pt idx="198">
                  <c:v>20.8</c:v>
                </c:pt>
                <c:pt idx="199">
                  <c:v>22.7</c:v>
                </c:pt>
                <c:pt idx="200">
                  <c:v>27.9</c:v>
                </c:pt>
                <c:pt idx="201">
                  <c:v>30.6</c:v>
                </c:pt>
                <c:pt idx="202">
                  <c:v>30.6</c:v>
                </c:pt>
              </c:numCache>
            </c:numRef>
          </c:val>
          <c:smooth val="0"/>
          <c:extLst>
            <c:ext xmlns:c16="http://schemas.microsoft.com/office/drawing/2014/chart" uri="{C3380CC4-5D6E-409C-BE32-E72D297353CC}">
              <c16:uniqueId val="{00000009-E664-461C-8420-AE7C27A6FFE7}"/>
            </c:ext>
          </c:extLst>
        </c:ser>
        <c:ser>
          <c:idx val="10"/>
          <c:order val="3"/>
          <c:tx>
            <c:strRef>
              <c:f>Sheet1!$E$1</c:f>
              <c:strCache>
                <c:ptCount val="1"/>
                <c:pt idx="0">
                  <c:v>Future health concern</c:v>
                </c:pt>
              </c:strCache>
            </c:strRef>
          </c:tx>
          <c:spPr>
            <a:ln w="19050">
              <a:solidFill>
                <a:srgbClr val="23247D"/>
              </a:solidFill>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Sheet1!$E$2:$E$204</c:f>
              <c:numCache>
                <c:formatCode>General</c:formatCode>
                <c:ptCount val="203"/>
                <c:pt idx="0">
                  <c:v>30.5</c:v>
                </c:pt>
                <c:pt idx="1">
                  <c:v>33.6</c:v>
                </c:pt>
                <c:pt idx="2">
                  <c:v>31.5</c:v>
                </c:pt>
                <c:pt idx="3">
                  <c:v>29.8</c:v>
                </c:pt>
                <c:pt idx="4">
                  <c:v>30.1</c:v>
                </c:pt>
                <c:pt idx="5">
                  <c:v>30.9</c:v>
                </c:pt>
                <c:pt idx="6">
                  <c:v>33.1</c:v>
                </c:pt>
                <c:pt idx="7">
                  <c:v>31.6</c:v>
                </c:pt>
                <c:pt idx="8">
                  <c:v>33.799999999999997</c:v>
                </c:pt>
                <c:pt idx="9">
                  <c:v>33.700000000000003</c:v>
                </c:pt>
                <c:pt idx="10">
                  <c:v>32.799999999999997</c:v>
                </c:pt>
                <c:pt idx="11">
                  <c:v>31.1</c:v>
                </c:pt>
                <c:pt idx="12">
                  <c:v>29</c:v>
                </c:pt>
                <c:pt idx="13">
                  <c:v>30.4</c:v>
                </c:pt>
                <c:pt idx="14">
                  <c:v>27</c:v>
                </c:pt>
                <c:pt idx="15">
                  <c:v>23.9</c:v>
                </c:pt>
                <c:pt idx="16">
                  <c:v>15.2</c:v>
                </c:pt>
                <c:pt idx="17">
                  <c:v>13.6</c:v>
                </c:pt>
                <c:pt idx="18">
                  <c:v>12.6</c:v>
                </c:pt>
                <c:pt idx="19">
                  <c:v>13.2</c:v>
                </c:pt>
                <c:pt idx="20">
                  <c:v>11.7</c:v>
                </c:pt>
                <c:pt idx="21">
                  <c:v>13.1</c:v>
                </c:pt>
                <c:pt idx="22">
                  <c:v>15.2</c:v>
                </c:pt>
                <c:pt idx="23">
                  <c:v>17.899999999999999</c:v>
                </c:pt>
                <c:pt idx="24">
                  <c:v>16.2</c:v>
                </c:pt>
                <c:pt idx="25">
                  <c:v>16.8</c:v>
                </c:pt>
                <c:pt idx="26">
                  <c:v>16.399999999999999</c:v>
                </c:pt>
                <c:pt idx="27">
                  <c:v>17.100000000000001</c:v>
                </c:pt>
                <c:pt idx="28">
                  <c:v>15.3</c:v>
                </c:pt>
                <c:pt idx="29">
                  <c:v>17.7</c:v>
                </c:pt>
                <c:pt idx="30">
                  <c:v>17.899999999999999</c:v>
                </c:pt>
                <c:pt idx="31">
                  <c:v>19.399999999999999</c:v>
                </c:pt>
                <c:pt idx="32">
                  <c:v>14.4</c:v>
                </c:pt>
                <c:pt idx="33">
                  <c:v>14.3</c:v>
                </c:pt>
                <c:pt idx="34">
                  <c:v>14.3</c:v>
                </c:pt>
                <c:pt idx="35">
                  <c:v>15.7</c:v>
                </c:pt>
                <c:pt idx="36">
                  <c:v>15.6</c:v>
                </c:pt>
                <c:pt idx="37">
                  <c:v>14.1</c:v>
                </c:pt>
                <c:pt idx="38">
                  <c:v>15.4</c:v>
                </c:pt>
                <c:pt idx="39">
                  <c:v>14.2</c:v>
                </c:pt>
                <c:pt idx="40">
                  <c:v>17.399999999999999</c:v>
                </c:pt>
                <c:pt idx="41">
                  <c:v>17.399999999999999</c:v>
                </c:pt>
                <c:pt idx="42">
                  <c:v>17.399999999999999</c:v>
                </c:pt>
                <c:pt idx="43">
                  <c:v>14.3</c:v>
                </c:pt>
                <c:pt idx="44">
                  <c:v>17</c:v>
                </c:pt>
                <c:pt idx="45">
                  <c:v>21.9</c:v>
                </c:pt>
                <c:pt idx="46">
                  <c:v>30.9</c:v>
                </c:pt>
                <c:pt idx="47">
                  <c:v>30.2</c:v>
                </c:pt>
                <c:pt idx="48">
                  <c:v>29.3</c:v>
                </c:pt>
                <c:pt idx="49">
                  <c:v>26.5</c:v>
                </c:pt>
                <c:pt idx="50">
                  <c:v>28.7</c:v>
                </c:pt>
                <c:pt idx="51">
                  <c:v>32.1</c:v>
                </c:pt>
                <c:pt idx="52">
                  <c:v>30.9</c:v>
                </c:pt>
                <c:pt idx="53">
                  <c:v>31</c:v>
                </c:pt>
                <c:pt idx="54">
                  <c:v>29</c:v>
                </c:pt>
                <c:pt idx="55">
                  <c:v>33.200000000000003</c:v>
                </c:pt>
                <c:pt idx="56">
                  <c:v>33.5</c:v>
                </c:pt>
                <c:pt idx="57">
                  <c:v>32.299999999999997</c:v>
                </c:pt>
                <c:pt idx="58">
                  <c:v>27.7</c:v>
                </c:pt>
                <c:pt idx="59">
                  <c:v>27.8</c:v>
                </c:pt>
                <c:pt idx="60">
                  <c:v>25.8</c:v>
                </c:pt>
                <c:pt idx="61">
                  <c:v>30.5</c:v>
                </c:pt>
                <c:pt idx="62">
                  <c:v>30.2</c:v>
                </c:pt>
                <c:pt idx="63">
                  <c:v>35.200000000000003</c:v>
                </c:pt>
                <c:pt idx="64">
                  <c:v>30.8</c:v>
                </c:pt>
                <c:pt idx="65">
                  <c:v>29.2</c:v>
                </c:pt>
                <c:pt idx="66">
                  <c:v>28.3</c:v>
                </c:pt>
                <c:pt idx="67">
                  <c:v>29.7</c:v>
                </c:pt>
                <c:pt idx="68">
                  <c:v>30.5</c:v>
                </c:pt>
                <c:pt idx="69">
                  <c:v>32.1</c:v>
                </c:pt>
                <c:pt idx="70">
                  <c:v>36.299999999999997</c:v>
                </c:pt>
                <c:pt idx="71">
                  <c:v>35.6</c:v>
                </c:pt>
                <c:pt idx="72">
                  <c:v>34.1</c:v>
                </c:pt>
                <c:pt idx="73">
                  <c:v>28.7</c:v>
                </c:pt>
                <c:pt idx="74">
                  <c:v>30.5</c:v>
                </c:pt>
                <c:pt idx="75">
                  <c:v>33.200000000000003</c:v>
                </c:pt>
                <c:pt idx="76">
                  <c:v>35.700000000000003</c:v>
                </c:pt>
                <c:pt idx="77">
                  <c:v>33.299999999999997</c:v>
                </c:pt>
                <c:pt idx="78">
                  <c:v>32.299999999999997</c:v>
                </c:pt>
                <c:pt idx="79">
                  <c:v>35</c:v>
                </c:pt>
                <c:pt idx="80">
                  <c:v>37.5</c:v>
                </c:pt>
                <c:pt idx="81">
                  <c:v>41.2</c:v>
                </c:pt>
                <c:pt idx="82">
                  <c:v>40.5</c:v>
                </c:pt>
                <c:pt idx="83">
                  <c:v>43.9</c:v>
                </c:pt>
                <c:pt idx="84">
                  <c:v>38.6</c:v>
                </c:pt>
                <c:pt idx="85">
                  <c:v>35.799999999999997</c:v>
                </c:pt>
                <c:pt idx="86">
                  <c:v>31.6</c:v>
                </c:pt>
                <c:pt idx="87">
                  <c:v>35.700000000000003</c:v>
                </c:pt>
                <c:pt idx="88">
                  <c:v>36.799999999999997</c:v>
                </c:pt>
                <c:pt idx="89">
                  <c:v>36.5</c:v>
                </c:pt>
                <c:pt idx="90">
                  <c:v>32</c:v>
                </c:pt>
                <c:pt idx="91">
                  <c:v>31.3</c:v>
                </c:pt>
                <c:pt idx="92">
                  <c:v>34.700000000000003</c:v>
                </c:pt>
                <c:pt idx="93">
                  <c:v>35.5</c:v>
                </c:pt>
                <c:pt idx="94">
                  <c:v>35</c:v>
                </c:pt>
                <c:pt idx="95">
                  <c:v>30.8</c:v>
                </c:pt>
                <c:pt idx="96">
                  <c:v>31.5</c:v>
                </c:pt>
                <c:pt idx="97">
                  <c:v>32.5</c:v>
                </c:pt>
                <c:pt idx="98">
                  <c:v>34.6</c:v>
                </c:pt>
                <c:pt idx="99">
                  <c:v>37.299999999999997</c:v>
                </c:pt>
                <c:pt idx="100">
                  <c:v>34.299999999999997</c:v>
                </c:pt>
                <c:pt idx="101">
                  <c:v>34.1</c:v>
                </c:pt>
                <c:pt idx="102">
                  <c:v>29.7</c:v>
                </c:pt>
                <c:pt idx="103">
                  <c:v>35.6</c:v>
                </c:pt>
                <c:pt idx="104">
                  <c:v>36.4</c:v>
                </c:pt>
                <c:pt idx="105">
                  <c:v>40.9</c:v>
                </c:pt>
                <c:pt idx="106">
                  <c:v>36.1</c:v>
                </c:pt>
                <c:pt idx="107">
                  <c:v>33.4</c:v>
                </c:pt>
                <c:pt idx="108">
                  <c:v>28.8</c:v>
                </c:pt>
                <c:pt idx="109">
                  <c:v>32</c:v>
                </c:pt>
                <c:pt idx="110">
                  <c:v>33.9</c:v>
                </c:pt>
                <c:pt idx="111">
                  <c:v>32.799999999999997</c:v>
                </c:pt>
                <c:pt idx="112">
                  <c:v>31</c:v>
                </c:pt>
                <c:pt idx="113">
                  <c:v>30.5</c:v>
                </c:pt>
                <c:pt idx="114">
                  <c:v>36</c:v>
                </c:pt>
                <c:pt idx="115">
                  <c:v>38</c:v>
                </c:pt>
                <c:pt idx="116">
                  <c:v>43.4</c:v>
                </c:pt>
                <c:pt idx="117">
                  <c:v>40.1</c:v>
                </c:pt>
                <c:pt idx="118">
                  <c:v>38</c:v>
                </c:pt>
                <c:pt idx="119">
                  <c:v>34.9</c:v>
                </c:pt>
                <c:pt idx="120">
                  <c:v>30.8</c:v>
                </c:pt>
                <c:pt idx="121">
                  <c:v>28.3</c:v>
                </c:pt>
                <c:pt idx="122">
                  <c:v>25.6</c:v>
                </c:pt>
                <c:pt idx="123">
                  <c:v>31.1</c:v>
                </c:pt>
                <c:pt idx="124">
                  <c:v>30.8</c:v>
                </c:pt>
                <c:pt idx="125">
                  <c:v>32.9</c:v>
                </c:pt>
                <c:pt idx="126">
                  <c:v>32</c:v>
                </c:pt>
                <c:pt idx="127">
                  <c:v>32.200000000000003</c:v>
                </c:pt>
                <c:pt idx="128">
                  <c:v>32.6</c:v>
                </c:pt>
                <c:pt idx="129">
                  <c:v>37.4</c:v>
                </c:pt>
                <c:pt idx="130">
                  <c:v>40.5</c:v>
                </c:pt>
                <c:pt idx="131">
                  <c:v>41.7</c:v>
                </c:pt>
                <c:pt idx="132">
                  <c:v>36.299999999999997</c:v>
                </c:pt>
                <c:pt idx="133">
                  <c:v>39.200000000000003</c:v>
                </c:pt>
                <c:pt idx="134">
                  <c:v>39.799999999999997</c:v>
                </c:pt>
                <c:pt idx="135">
                  <c:v>44.3</c:v>
                </c:pt>
                <c:pt idx="136">
                  <c:v>39</c:v>
                </c:pt>
                <c:pt idx="137">
                  <c:v>39.1</c:v>
                </c:pt>
                <c:pt idx="138">
                  <c:v>39.5</c:v>
                </c:pt>
                <c:pt idx="139">
                  <c:v>42.1</c:v>
                </c:pt>
                <c:pt idx="140">
                  <c:v>39.4</c:v>
                </c:pt>
                <c:pt idx="141">
                  <c:v>34.6</c:v>
                </c:pt>
                <c:pt idx="142">
                  <c:v>34.9</c:v>
                </c:pt>
                <c:pt idx="143">
                  <c:v>34.6</c:v>
                </c:pt>
                <c:pt idx="144">
                  <c:v>35.4</c:v>
                </c:pt>
                <c:pt idx="145">
                  <c:v>36.799999999999997</c:v>
                </c:pt>
                <c:pt idx="146">
                  <c:v>40.1</c:v>
                </c:pt>
                <c:pt idx="147">
                  <c:v>37.6</c:v>
                </c:pt>
                <c:pt idx="148">
                  <c:v>35.1</c:v>
                </c:pt>
                <c:pt idx="149">
                  <c:v>30.1</c:v>
                </c:pt>
                <c:pt idx="150">
                  <c:v>35.4</c:v>
                </c:pt>
                <c:pt idx="151">
                  <c:v>35.299999999999997</c:v>
                </c:pt>
                <c:pt idx="152">
                  <c:v>35</c:v>
                </c:pt>
                <c:pt idx="153">
                  <c:v>32.5</c:v>
                </c:pt>
                <c:pt idx="154">
                  <c:v>34.799999999999997</c:v>
                </c:pt>
                <c:pt idx="155">
                  <c:v>37.200000000000003</c:v>
                </c:pt>
                <c:pt idx="156">
                  <c:v>35.299999999999997</c:v>
                </c:pt>
                <c:pt idx="157">
                  <c:v>35</c:v>
                </c:pt>
                <c:pt idx="158">
                  <c:v>35</c:v>
                </c:pt>
                <c:pt idx="159">
                  <c:v>35.4</c:v>
                </c:pt>
                <c:pt idx="160">
                  <c:v>34.1</c:v>
                </c:pt>
                <c:pt idx="161">
                  <c:v>32.5</c:v>
                </c:pt>
                <c:pt idx="162">
                  <c:v>29.8</c:v>
                </c:pt>
                <c:pt idx="163">
                  <c:v>29.2</c:v>
                </c:pt>
                <c:pt idx="164">
                  <c:v>32.4</c:v>
                </c:pt>
                <c:pt idx="165">
                  <c:v>37.299999999999997</c:v>
                </c:pt>
                <c:pt idx="166">
                  <c:v>35.4</c:v>
                </c:pt>
                <c:pt idx="167">
                  <c:v>34.6</c:v>
                </c:pt>
                <c:pt idx="168">
                  <c:v>36.1</c:v>
                </c:pt>
                <c:pt idx="169">
                  <c:v>42</c:v>
                </c:pt>
                <c:pt idx="170">
                  <c:v>47.6</c:v>
                </c:pt>
                <c:pt idx="171">
                  <c:v>50</c:v>
                </c:pt>
                <c:pt idx="172">
                  <c:v>45.6</c:v>
                </c:pt>
                <c:pt idx="173">
                  <c:v>38.5</c:v>
                </c:pt>
                <c:pt idx="174">
                  <c:v>36.5</c:v>
                </c:pt>
                <c:pt idx="175">
                  <c:v>41.4</c:v>
                </c:pt>
                <c:pt idx="176">
                  <c:v>44.6</c:v>
                </c:pt>
                <c:pt idx="177">
                  <c:v>45.2</c:v>
                </c:pt>
                <c:pt idx="178">
                  <c:v>43.6</c:v>
                </c:pt>
                <c:pt idx="179">
                  <c:v>43.4</c:v>
                </c:pt>
                <c:pt idx="180">
                  <c:v>43.6</c:v>
                </c:pt>
                <c:pt idx="181">
                  <c:v>48.2</c:v>
                </c:pt>
                <c:pt idx="182">
                  <c:v>49.6</c:v>
                </c:pt>
                <c:pt idx="183">
                  <c:v>48.1</c:v>
                </c:pt>
                <c:pt idx="184">
                  <c:v>42</c:v>
                </c:pt>
                <c:pt idx="185">
                  <c:v>41.1</c:v>
                </c:pt>
                <c:pt idx="186">
                  <c:v>41.2</c:v>
                </c:pt>
                <c:pt idx="187">
                  <c:v>42.8</c:v>
                </c:pt>
                <c:pt idx="188">
                  <c:v>40.700000000000003</c:v>
                </c:pt>
                <c:pt idx="189">
                  <c:v>41.8</c:v>
                </c:pt>
                <c:pt idx="190">
                  <c:v>41.1</c:v>
                </c:pt>
                <c:pt idx="191">
                  <c:v>45.5</c:v>
                </c:pt>
                <c:pt idx="192">
                  <c:v>44.3</c:v>
                </c:pt>
                <c:pt idx="193">
                  <c:v>46.2</c:v>
                </c:pt>
                <c:pt idx="194">
                  <c:v>46.3</c:v>
                </c:pt>
                <c:pt idx="195">
                  <c:v>48</c:v>
                </c:pt>
                <c:pt idx="196">
                  <c:v>52</c:v>
                </c:pt>
                <c:pt idx="197">
                  <c:v>54</c:v>
                </c:pt>
                <c:pt idx="198">
                  <c:v>56.5</c:v>
                </c:pt>
                <c:pt idx="199">
                  <c:v>54.2</c:v>
                </c:pt>
                <c:pt idx="200">
                  <c:v>53.7</c:v>
                </c:pt>
                <c:pt idx="201">
                  <c:v>51.3</c:v>
                </c:pt>
                <c:pt idx="202">
                  <c:v>48.8</c:v>
                </c:pt>
              </c:numCache>
            </c:numRef>
          </c:val>
          <c:smooth val="0"/>
          <c:extLst>
            <c:ext xmlns:c16="http://schemas.microsoft.com/office/drawing/2014/chart" uri="{C3380CC4-5D6E-409C-BE32-E72D297353CC}">
              <c16:uniqueId val="{0000000A-E664-461C-8420-AE7C27A6FFE7}"/>
            </c:ext>
          </c:extLst>
        </c:ser>
        <c:ser>
          <c:idx val="12"/>
          <c:order val="4"/>
          <c:tx>
            <c:strRef>
              <c:f>Sheet1!$F$1</c:f>
              <c:strCache>
                <c:ptCount val="1"/>
                <c:pt idx="0">
                  <c:v>Comment by family/friends</c:v>
                </c:pt>
              </c:strCache>
            </c:strRef>
          </c:tx>
          <c:spPr>
            <a:ln w="19050">
              <a:solidFill>
                <a:srgbClr val="333399">
                  <a:lumMod val="60000"/>
                  <a:lumOff val="40000"/>
                </a:srgbClr>
              </a:solidFill>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Sheet1!$F$2:$F$204</c:f>
              <c:numCache>
                <c:formatCode>General</c:formatCode>
                <c:ptCount val="203"/>
                <c:pt idx="0">
                  <c:v>24.3</c:v>
                </c:pt>
                <c:pt idx="1">
                  <c:v>22.9</c:v>
                </c:pt>
                <c:pt idx="2">
                  <c:v>23.9</c:v>
                </c:pt>
                <c:pt idx="3">
                  <c:v>23.8</c:v>
                </c:pt>
                <c:pt idx="4">
                  <c:v>24.1</c:v>
                </c:pt>
                <c:pt idx="5">
                  <c:v>22.1</c:v>
                </c:pt>
                <c:pt idx="6">
                  <c:v>20.9</c:v>
                </c:pt>
                <c:pt idx="7">
                  <c:v>22.2</c:v>
                </c:pt>
                <c:pt idx="8">
                  <c:v>20</c:v>
                </c:pt>
                <c:pt idx="9">
                  <c:v>17.5</c:v>
                </c:pt>
                <c:pt idx="10">
                  <c:v>17.100000000000001</c:v>
                </c:pt>
                <c:pt idx="11">
                  <c:v>17.2</c:v>
                </c:pt>
                <c:pt idx="12">
                  <c:v>19.8</c:v>
                </c:pt>
                <c:pt idx="13">
                  <c:v>19.899999999999999</c:v>
                </c:pt>
                <c:pt idx="14">
                  <c:v>17.899999999999999</c:v>
                </c:pt>
                <c:pt idx="15">
                  <c:v>14.3</c:v>
                </c:pt>
                <c:pt idx="16">
                  <c:v>8.8000000000000007</c:v>
                </c:pt>
                <c:pt idx="17">
                  <c:v>8.8000000000000007</c:v>
                </c:pt>
                <c:pt idx="18">
                  <c:v>8.1999999999999993</c:v>
                </c:pt>
                <c:pt idx="19">
                  <c:v>8.8000000000000007</c:v>
                </c:pt>
                <c:pt idx="20">
                  <c:v>11</c:v>
                </c:pt>
                <c:pt idx="21">
                  <c:v>10</c:v>
                </c:pt>
                <c:pt idx="22">
                  <c:v>10.6</c:v>
                </c:pt>
                <c:pt idx="23">
                  <c:v>7.4</c:v>
                </c:pt>
                <c:pt idx="24">
                  <c:v>8.1999999999999993</c:v>
                </c:pt>
                <c:pt idx="25">
                  <c:v>8</c:v>
                </c:pt>
                <c:pt idx="26">
                  <c:v>9.4</c:v>
                </c:pt>
                <c:pt idx="27">
                  <c:v>8</c:v>
                </c:pt>
                <c:pt idx="28">
                  <c:v>9.3000000000000007</c:v>
                </c:pt>
                <c:pt idx="29">
                  <c:v>10.3</c:v>
                </c:pt>
                <c:pt idx="30">
                  <c:v>13.1</c:v>
                </c:pt>
                <c:pt idx="31">
                  <c:v>12.3</c:v>
                </c:pt>
                <c:pt idx="32">
                  <c:v>12.5</c:v>
                </c:pt>
                <c:pt idx="33">
                  <c:v>10.3</c:v>
                </c:pt>
                <c:pt idx="34">
                  <c:v>10</c:v>
                </c:pt>
                <c:pt idx="35">
                  <c:v>8.1999999999999993</c:v>
                </c:pt>
                <c:pt idx="36">
                  <c:v>8.3000000000000007</c:v>
                </c:pt>
                <c:pt idx="37">
                  <c:v>8.4</c:v>
                </c:pt>
                <c:pt idx="38">
                  <c:v>9.5</c:v>
                </c:pt>
                <c:pt idx="39">
                  <c:v>11.1</c:v>
                </c:pt>
                <c:pt idx="40">
                  <c:v>10.6</c:v>
                </c:pt>
                <c:pt idx="41">
                  <c:v>10.199999999999999</c:v>
                </c:pt>
                <c:pt idx="42">
                  <c:v>12</c:v>
                </c:pt>
                <c:pt idx="43">
                  <c:v>11.7</c:v>
                </c:pt>
                <c:pt idx="44">
                  <c:v>12.8</c:v>
                </c:pt>
                <c:pt idx="45">
                  <c:v>11</c:v>
                </c:pt>
                <c:pt idx="46">
                  <c:v>12.7</c:v>
                </c:pt>
                <c:pt idx="47">
                  <c:v>13.5</c:v>
                </c:pt>
                <c:pt idx="48">
                  <c:v>13.6</c:v>
                </c:pt>
                <c:pt idx="49">
                  <c:v>16.3</c:v>
                </c:pt>
                <c:pt idx="50">
                  <c:v>18.899999999999999</c:v>
                </c:pt>
                <c:pt idx="51">
                  <c:v>19.100000000000001</c:v>
                </c:pt>
                <c:pt idx="52">
                  <c:v>18.399999999999999</c:v>
                </c:pt>
                <c:pt idx="53">
                  <c:v>16.600000000000001</c:v>
                </c:pt>
                <c:pt idx="54">
                  <c:v>17.899999999999999</c:v>
                </c:pt>
                <c:pt idx="55">
                  <c:v>17.3</c:v>
                </c:pt>
                <c:pt idx="56">
                  <c:v>17</c:v>
                </c:pt>
                <c:pt idx="57">
                  <c:v>15.5</c:v>
                </c:pt>
                <c:pt idx="58">
                  <c:v>13</c:v>
                </c:pt>
                <c:pt idx="59">
                  <c:v>13.8</c:v>
                </c:pt>
                <c:pt idx="60">
                  <c:v>14.4</c:v>
                </c:pt>
                <c:pt idx="61">
                  <c:v>15.1</c:v>
                </c:pt>
                <c:pt idx="62">
                  <c:v>13.6</c:v>
                </c:pt>
                <c:pt idx="63">
                  <c:v>13.8</c:v>
                </c:pt>
                <c:pt idx="64">
                  <c:v>17.100000000000001</c:v>
                </c:pt>
                <c:pt idx="65">
                  <c:v>16.5</c:v>
                </c:pt>
                <c:pt idx="66">
                  <c:v>15.7</c:v>
                </c:pt>
                <c:pt idx="67">
                  <c:v>11.8</c:v>
                </c:pt>
                <c:pt idx="68">
                  <c:v>11.4</c:v>
                </c:pt>
                <c:pt idx="69">
                  <c:v>12.9</c:v>
                </c:pt>
                <c:pt idx="70">
                  <c:v>14.4</c:v>
                </c:pt>
                <c:pt idx="71">
                  <c:v>15.5</c:v>
                </c:pt>
                <c:pt idx="72">
                  <c:v>14.2</c:v>
                </c:pt>
                <c:pt idx="73">
                  <c:v>14.8</c:v>
                </c:pt>
                <c:pt idx="74">
                  <c:v>19.2</c:v>
                </c:pt>
                <c:pt idx="75">
                  <c:v>21.1</c:v>
                </c:pt>
                <c:pt idx="76">
                  <c:v>23.1</c:v>
                </c:pt>
                <c:pt idx="77">
                  <c:v>19.3</c:v>
                </c:pt>
                <c:pt idx="78">
                  <c:v>20.7</c:v>
                </c:pt>
                <c:pt idx="79">
                  <c:v>20</c:v>
                </c:pt>
                <c:pt idx="80">
                  <c:v>19</c:v>
                </c:pt>
                <c:pt idx="81">
                  <c:v>14.9</c:v>
                </c:pt>
                <c:pt idx="82">
                  <c:v>14.4</c:v>
                </c:pt>
                <c:pt idx="83">
                  <c:v>16.5</c:v>
                </c:pt>
                <c:pt idx="84">
                  <c:v>18.2</c:v>
                </c:pt>
                <c:pt idx="85">
                  <c:v>19.8</c:v>
                </c:pt>
                <c:pt idx="86">
                  <c:v>18.2</c:v>
                </c:pt>
                <c:pt idx="87">
                  <c:v>17.7</c:v>
                </c:pt>
                <c:pt idx="88">
                  <c:v>18.3</c:v>
                </c:pt>
                <c:pt idx="89">
                  <c:v>20.8</c:v>
                </c:pt>
                <c:pt idx="90">
                  <c:v>21.4</c:v>
                </c:pt>
                <c:pt idx="91">
                  <c:v>20.8</c:v>
                </c:pt>
                <c:pt idx="92">
                  <c:v>19.399999999999999</c:v>
                </c:pt>
                <c:pt idx="93">
                  <c:v>19.399999999999999</c:v>
                </c:pt>
                <c:pt idx="94">
                  <c:v>16.3</c:v>
                </c:pt>
                <c:pt idx="95">
                  <c:v>15.5</c:v>
                </c:pt>
                <c:pt idx="96">
                  <c:v>15.5</c:v>
                </c:pt>
                <c:pt idx="97">
                  <c:v>13.9</c:v>
                </c:pt>
                <c:pt idx="98">
                  <c:v>15</c:v>
                </c:pt>
                <c:pt idx="99">
                  <c:v>13.4</c:v>
                </c:pt>
                <c:pt idx="100">
                  <c:v>14.6</c:v>
                </c:pt>
                <c:pt idx="101">
                  <c:v>14.1</c:v>
                </c:pt>
                <c:pt idx="102">
                  <c:v>15.1</c:v>
                </c:pt>
                <c:pt idx="103">
                  <c:v>15.7</c:v>
                </c:pt>
                <c:pt idx="104">
                  <c:v>14.4</c:v>
                </c:pt>
                <c:pt idx="105">
                  <c:v>16.5</c:v>
                </c:pt>
                <c:pt idx="106">
                  <c:v>18.7</c:v>
                </c:pt>
                <c:pt idx="107">
                  <c:v>17.2</c:v>
                </c:pt>
                <c:pt idx="108">
                  <c:v>14.1</c:v>
                </c:pt>
                <c:pt idx="109">
                  <c:v>14.8</c:v>
                </c:pt>
                <c:pt idx="110">
                  <c:v>14.8</c:v>
                </c:pt>
                <c:pt idx="111">
                  <c:v>18.3</c:v>
                </c:pt>
                <c:pt idx="112">
                  <c:v>15</c:v>
                </c:pt>
                <c:pt idx="113">
                  <c:v>17.600000000000001</c:v>
                </c:pt>
                <c:pt idx="114">
                  <c:v>17</c:v>
                </c:pt>
                <c:pt idx="115">
                  <c:v>17.3</c:v>
                </c:pt>
                <c:pt idx="116">
                  <c:v>16.3</c:v>
                </c:pt>
                <c:pt idx="117">
                  <c:v>15.2</c:v>
                </c:pt>
                <c:pt idx="118">
                  <c:v>14</c:v>
                </c:pt>
                <c:pt idx="119">
                  <c:v>13.6</c:v>
                </c:pt>
                <c:pt idx="120">
                  <c:v>11.4</c:v>
                </c:pt>
                <c:pt idx="121">
                  <c:v>15.4</c:v>
                </c:pt>
                <c:pt idx="122">
                  <c:v>16.3</c:v>
                </c:pt>
                <c:pt idx="123">
                  <c:v>19</c:v>
                </c:pt>
                <c:pt idx="124">
                  <c:v>19.3</c:v>
                </c:pt>
                <c:pt idx="125">
                  <c:v>19.2</c:v>
                </c:pt>
                <c:pt idx="126">
                  <c:v>17.899999999999999</c:v>
                </c:pt>
                <c:pt idx="127">
                  <c:v>14.8</c:v>
                </c:pt>
                <c:pt idx="128">
                  <c:v>11.8</c:v>
                </c:pt>
                <c:pt idx="129">
                  <c:v>14.5</c:v>
                </c:pt>
                <c:pt idx="130">
                  <c:v>13.7</c:v>
                </c:pt>
                <c:pt idx="131">
                  <c:v>16.899999999999999</c:v>
                </c:pt>
                <c:pt idx="132">
                  <c:v>15.7</c:v>
                </c:pt>
                <c:pt idx="133">
                  <c:v>20.7</c:v>
                </c:pt>
                <c:pt idx="134">
                  <c:v>21</c:v>
                </c:pt>
                <c:pt idx="135">
                  <c:v>22.5</c:v>
                </c:pt>
                <c:pt idx="136">
                  <c:v>19.600000000000001</c:v>
                </c:pt>
                <c:pt idx="137">
                  <c:v>20.7</c:v>
                </c:pt>
                <c:pt idx="138">
                  <c:v>17.7</c:v>
                </c:pt>
                <c:pt idx="139">
                  <c:v>16.3</c:v>
                </c:pt>
                <c:pt idx="140">
                  <c:v>14.3</c:v>
                </c:pt>
                <c:pt idx="141">
                  <c:v>15.7</c:v>
                </c:pt>
                <c:pt idx="142">
                  <c:v>16.8</c:v>
                </c:pt>
                <c:pt idx="143">
                  <c:v>16</c:v>
                </c:pt>
                <c:pt idx="144">
                  <c:v>13.8</c:v>
                </c:pt>
                <c:pt idx="145">
                  <c:v>12.5</c:v>
                </c:pt>
                <c:pt idx="146">
                  <c:v>15.7</c:v>
                </c:pt>
                <c:pt idx="147">
                  <c:v>16.5</c:v>
                </c:pt>
                <c:pt idx="148">
                  <c:v>17.100000000000001</c:v>
                </c:pt>
                <c:pt idx="149">
                  <c:v>14.6</c:v>
                </c:pt>
                <c:pt idx="150">
                  <c:v>13.7</c:v>
                </c:pt>
                <c:pt idx="151">
                  <c:v>13.5</c:v>
                </c:pt>
                <c:pt idx="152">
                  <c:v>12</c:v>
                </c:pt>
                <c:pt idx="153">
                  <c:v>10.9</c:v>
                </c:pt>
                <c:pt idx="154">
                  <c:v>10.6</c:v>
                </c:pt>
                <c:pt idx="155">
                  <c:v>11.7</c:v>
                </c:pt>
                <c:pt idx="156">
                  <c:v>11.5</c:v>
                </c:pt>
                <c:pt idx="157">
                  <c:v>11.2</c:v>
                </c:pt>
                <c:pt idx="158">
                  <c:v>10.3</c:v>
                </c:pt>
                <c:pt idx="159">
                  <c:v>11.8</c:v>
                </c:pt>
                <c:pt idx="160">
                  <c:v>13.5</c:v>
                </c:pt>
                <c:pt idx="161">
                  <c:v>13.2</c:v>
                </c:pt>
                <c:pt idx="162">
                  <c:v>12.4</c:v>
                </c:pt>
                <c:pt idx="163">
                  <c:v>12</c:v>
                </c:pt>
                <c:pt idx="164">
                  <c:v>12.3</c:v>
                </c:pt>
                <c:pt idx="165">
                  <c:v>12.2</c:v>
                </c:pt>
                <c:pt idx="166">
                  <c:v>11.2</c:v>
                </c:pt>
                <c:pt idx="167">
                  <c:v>10.7</c:v>
                </c:pt>
                <c:pt idx="168">
                  <c:v>9.6999999999999993</c:v>
                </c:pt>
                <c:pt idx="169">
                  <c:v>13.3</c:v>
                </c:pt>
                <c:pt idx="170">
                  <c:v>19.600000000000001</c:v>
                </c:pt>
                <c:pt idx="171">
                  <c:v>23.6</c:v>
                </c:pt>
                <c:pt idx="172">
                  <c:v>20.7</c:v>
                </c:pt>
                <c:pt idx="173">
                  <c:v>18.399999999999999</c:v>
                </c:pt>
                <c:pt idx="174">
                  <c:v>20.7</c:v>
                </c:pt>
                <c:pt idx="175">
                  <c:v>20.8</c:v>
                </c:pt>
                <c:pt idx="176">
                  <c:v>21.7</c:v>
                </c:pt>
                <c:pt idx="177">
                  <c:v>19.7</c:v>
                </c:pt>
                <c:pt idx="178">
                  <c:v>20.9</c:v>
                </c:pt>
                <c:pt idx="179">
                  <c:v>19.5</c:v>
                </c:pt>
                <c:pt idx="180">
                  <c:v>18.3</c:v>
                </c:pt>
                <c:pt idx="181">
                  <c:v>18.7</c:v>
                </c:pt>
                <c:pt idx="182">
                  <c:v>17.8</c:v>
                </c:pt>
                <c:pt idx="183">
                  <c:v>19.399999999999999</c:v>
                </c:pt>
                <c:pt idx="184">
                  <c:v>16.3</c:v>
                </c:pt>
                <c:pt idx="185">
                  <c:v>16.2</c:v>
                </c:pt>
                <c:pt idx="186">
                  <c:v>16.7</c:v>
                </c:pt>
                <c:pt idx="187">
                  <c:v>18.399999999999999</c:v>
                </c:pt>
                <c:pt idx="188">
                  <c:v>19.8</c:v>
                </c:pt>
                <c:pt idx="189">
                  <c:v>21.4</c:v>
                </c:pt>
                <c:pt idx="190">
                  <c:v>23.2</c:v>
                </c:pt>
                <c:pt idx="191">
                  <c:v>25.2</c:v>
                </c:pt>
                <c:pt idx="192">
                  <c:v>23.4</c:v>
                </c:pt>
                <c:pt idx="193">
                  <c:v>21.9</c:v>
                </c:pt>
                <c:pt idx="194">
                  <c:v>21</c:v>
                </c:pt>
                <c:pt idx="195">
                  <c:v>20.6</c:v>
                </c:pt>
                <c:pt idx="196">
                  <c:v>21.7</c:v>
                </c:pt>
                <c:pt idx="197">
                  <c:v>21.7</c:v>
                </c:pt>
                <c:pt idx="198">
                  <c:v>21.7</c:v>
                </c:pt>
                <c:pt idx="199">
                  <c:v>22.7</c:v>
                </c:pt>
                <c:pt idx="200">
                  <c:v>21.6</c:v>
                </c:pt>
                <c:pt idx="201">
                  <c:v>23.1</c:v>
                </c:pt>
                <c:pt idx="202">
                  <c:v>20.6</c:v>
                </c:pt>
              </c:numCache>
            </c:numRef>
          </c:val>
          <c:smooth val="0"/>
          <c:extLst>
            <c:ext xmlns:c16="http://schemas.microsoft.com/office/drawing/2014/chart" uri="{C3380CC4-5D6E-409C-BE32-E72D297353CC}">
              <c16:uniqueId val="{0000000C-E664-461C-8420-AE7C27A6FFE7}"/>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a:t>
                </a:r>
                <a:r>
                  <a:rPr lang="en-GB" baseline="0" dirty="0"/>
                  <a:t>of</a:t>
                </a:r>
                <a:r>
                  <a:rPr lang="en-GB" dirty="0"/>
                  <a:t> those trying to stop in the past year</a:t>
                </a:r>
                <a:br>
                  <a:rPr lang="en-GB" dirty="0"/>
                </a:br>
                <a:r>
                  <a:rPr lang="en-GB" dirty="0"/>
                  <a:t>(3-month</a:t>
                </a:r>
                <a:r>
                  <a:rPr lang="en-GB" baseline="0" dirty="0"/>
                  <a:t> moving average)</a:t>
                </a:r>
                <a:endParaRPr lang="en-GB" dirty="0"/>
              </a:p>
            </c:rich>
          </c:tx>
          <c:layout>
            <c:manualLayout>
              <c:xMode val="edge"/>
              <c:yMode val="edge"/>
              <c:x val="2.6517449207737919E-2"/>
              <c:y val="0.18081809329859747"/>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1891367745698456"/>
          <c:y val="1.7212027583963899E-2"/>
          <c:w val="0.84891234081850875"/>
          <c:h val="8.178502563984727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5297098279381742E-2"/>
          <c:y val="3.2774670270863761E-2"/>
          <c:w val="0.889252819092058"/>
          <c:h val="0.83911622786134132"/>
        </c:manualLayout>
      </c:layout>
      <c:lineChart>
        <c:grouping val="standard"/>
        <c:varyColors val="0"/>
        <c:ser>
          <c:idx val="1"/>
          <c:order val="0"/>
          <c:tx>
            <c:strRef>
              <c:f>Sheet1!$B$1</c:f>
              <c:strCache>
                <c:ptCount val="1"/>
                <c:pt idx="0">
                  <c:v>TV advert for NRP</c:v>
                </c:pt>
              </c:strCache>
            </c:strRef>
          </c:tx>
          <c:spPr>
            <a:ln w="19050">
              <a:solidFill>
                <a:srgbClr val="E81589"/>
              </a:solidFill>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Sheet1!$B$2:$B$204</c:f>
              <c:numCache>
                <c:formatCode>General</c:formatCode>
                <c:ptCount val="203"/>
                <c:pt idx="0">
                  <c:v>4.7</c:v>
                </c:pt>
                <c:pt idx="1">
                  <c:v>4.4000000000000004</c:v>
                </c:pt>
                <c:pt idx="2">
                  <c:v>4</c:v>
                </c:pt>
                <c:pt idx="3">
                  <c:v>3.7</c:v>
                </c:pt>
                <c:pt idx="4">
                  <c:v>3.9</c:v>
                </c:pt>
                <c:pt idx="5">
                  <c:v>3.4</c:v>
                </c:pt>
                <c:pt idx="6">
                  <c:v>2.9</c:v>
                </c:pt>
                <c:pt idx="7">
                  <c:v>2.5</c:v>
                </c:pt>
                <c:pt idx="8">
                  <c:v>2.6</c:v>
                </c:pt>
                <c:pt idx="9">
                  <c:v>3.7</c:v>
                </c:pt>
                <c:pt idx="10">
                  <c:v>4.5</c:v>
                </c:pt>
                <c:pt idx="11">
                  <c:v>5.0999999999999996</c:v>
                </c:pt>
                <c:pt idx="12">
                  <c:v>4.5</c:v>
                </c:pt>
                <c:pt idx="13">
                  <c:v>3.4</c:v>
                </c:pt>
                <c:pt idx="14">
                  <c:v>2.8</c:v>
                </c:pt>
                <c:pt idx="15">
                  <c:v>3.1</c:v>
                </c:pt>
                <c:pt idx="16">
                  <c:v>3.7</c:v>
                </c:pt>
                <c:pt idx="17">
                  <c:v>4.0999999999999996</c:v>
                </c:pt>
                <c:pt idx="18">
                  <c:v>3.7</c:v>
                </c:pt>
                <c:pt idx="19">
                  <c:v>3.4</c:v>
                </c:pt>
                <c:pt idx="20">
                  <c:v>3.5</c:v>
                </c:pt>
                <c:pt idx="21">
                  <c:v>5.7</c:v>
                </c:pt>
                <c:pt idx="22">
                  <c:v>6.7</c:v>
                </c:pt>
                <c:pt idx="23">
                  <c:v>6.6</c:v>
                </c:pt>
                <c:pt idx="24">
                  <c:v>4.5</c:v>
                </c:pt>
                <c:pt idx="25">
                  <c:v>3.5</c:v>
                </c:pt>
                <c:pt idx="26">
                  <c:v>4.8</c:v>
                </c:pt>
                <c:pt idx="27">
                  <c:v>5.6</c:v>
                </c:pt>
                <c:pt idx="28">
                  <c:v>6.9</c:v>
                </c:pt>
                <c:pt idx="29">
                  <c:v>5.0999999999999996</c:v>
                </c:pt>
                <c:pt idx="30">
                  <c:v>4.0999999999999996</c:v>
                </c:pt>
                <c:pt idx="31">
                  <c:v>3.8</c:v>
                </c:pt>
                <c:pt idx="32">
                  <c:v>4.5999999999999996</c:v>
                </c:pt>
                <c:pt idx="33">
                  <c:v>5.3</c:v>
                </c:pt>
                <c:pt idx="34">
                  <c:v>4.4000000000000004</c:v>
                </c:pt>
                <c:pt idx="35">
                  <c:v>3.6</c:v>
                </c:pt>
                <c:pt idx="36">
                  <c:v>2.6</c:v>
                </c:pt>
                <c:pt idx="37">
                  <c:v>2.6</c:v>
                </c:pt>
                <c:pt idx="38">
                  <c:v>2.7</c:v>
                </c:pt>
                <c:pt idx="39">
                  <c:v>3.3</c:v>
                </c:pt>
                <c:pt idx="40">
                  <c:v>4.0999999999999996</c:v>
                </c:pt>
                <c:pt idx="41">
                  <c:v>5.0999999999999996</c:v>
                </c:pt>
                <c:pt idx="42">
                  <c:v>4.2</c:v>
                </c:pt>
                <c:pt idx="43">
                  <c:v>3.6</c:v>
                </c:pt>
                <c:pt idx="44">
                  <c:v>3.7</c:v>
                </c:pt>
                <c:pt idx="45">
                  <c:v>4.3</c:v>
                </c:pt>
                <c:pt idx="46">
                  <c:v>3</c:v>
                </c:pt>
                <c:pt idx="47">
                  <c:v>2.5</c:v>
                </c:pt>
                <c:pt idx="48">
                  <c:v>2.4</c:v>
                </c:pt>
                <c:pt idx="49">
                  <c:v>2.4</c:v>
                </c:pt>
                <c:pt idx="50">
                  <c:v>2.4</c:v>
                </c:pt>
                <c:pt idx="51">
                  <c:v>2.2000000000000002</c:v>
                </c:pt>
                <c:pt idx="52">
                  <c:v>3</c:v>
                </c:pt>
                <c:pt idx="53">
                  <c:v>2</c:v>
                </c:pt>
                <c:pt idx="54">
                  <c:v>2</c:v>
                </c:pt>
                <c:pt idx="55">
                  <c:v>2.1</c:v>
                </c:pt>
                <c:pt idx="56">
                  <c:v>3</c:v>
                </c:pt>
                <c:pt idx="57">
                  <c:v>3.7</c:v>
                </c:pt>
                <c:pt idx="58">
                  <c:v>4.5</c:v>
                </c:pt>
                <c:pt idx="59">
                  <c:v>3.7</c:v>
                </c:pt>
                <c:pt idx="60">
                  <c:v>3.7</c:v>
                </c:pt>
                <c:pt idx="61">
                  <c:v>2.8</c:v>
                </c:pt>
                <c:pt idx="62">
                  <c:v>3.9</c:v>
                </c:pt>
                <c:pt idx="63">
                  <c:v>2.9</c:v>
                </c:pt>
                <c:pt idx="64">
                  <c:v>2.4</c:v>
                </c:pt>
                <c:pt idx="65">
                  <c:v>1.8</c:v>
                </c:pt>
                <c:pt idx="66">
                  <c:v>2.2999999999999998</c:v>
                </c:pt>
                <c:pt idx="67">
                  <c:v>2.1</c:v>
                </c:pt>
                <c:pt idx="68">
                  <c:v>1.1000000000000001</c:v>
                </c:pt>
                <c:pt idx="69">
                  <c:v>0.4</c:v>
                </c:pt>
                <c:pt idx="70">
                  <c:v>0.5</c:v>
                </c:pt>
                <c:pt idx="71">
                  <c:v>0.5</c:v>
                </c:pt>
                <c:pt idx="72">
                  <c:v>2.2000000000000002</c:v>
                </c:pt>
                <c:pt idx="73">
                  <c:v>2.5</c:v>
                </c:pt>
                <c:pt idx="74">
                  <c:v>4</c:v>
                </c:pt>
                <c:pt idx="75">
                  <c:v>3.2</c:v>
                </c:pt>
                <c:pt idx="76">
                  <c:v>2.6</c:v>
                </c:pt>
                <c:pt idx="77">
                  <c:v>1.8</c:v>
                </c:pt>
                <c:pt idx="78">
                  <c:v>1.8</c:v>
                </c:pt>
                <c:pt idx="79">
                  <c:v>3.2</c:v>
                </c:pt>
                <c:pt idx="80">
                  <c:v>3.9</c:v>
                </c:pt>
                <c:pt idx="81">
                  <c:v>3.4</c:v>
                </c:pt>
                <c:pt idx="82">
                  <c:v>2.1</c:v>
                </c:pt>
                <c:pt idx="83">
                  <c:v>1</c:v>
                </c:pt>
                <c:pt idx="84">
                  <c:v>0.6</c:v>
                </c:pt>
                <c:pt idx="85">
                  <c:v>1.4</c:v>
                </c:pt>
                <c:pt idx="86">
                  <c:v>1.6</c:v>
                </c:pt>
                <c:pt idx="87">
                  <c:v>3.4</c:v>
                </c:pt>
                <c:pt idx="88">
                  <c:v>2.2999999999999998</c:v>
                </c:pt>
                <c:pt idx="89">
                  <c:v>2.4</c:v>
                </c:pt>
                <c:pt idx="90">
                  <c:v>1.8</c:v>
                </c:pt>
                <c:pt idx="91">
                  <c:v>3.7</c:v>
                </c:pt>
                <c:pt idx="92">
                  <c:v>3.8</c:v>
                </c:pt>
                <c:pt idx="93">
                  <c:v>2.6</c:v>
                </c:pt>
                <c:pt idx="94">
                  <c:v>1.5</c:v>
                </c:pt>
                <c:pt idx="95">
                  <c:v>1.7</c:v>
                </c:pt>
                <c:pt idx="96">
                  <c:v>2</c:v>
                </c:pt>
                <c:pt idx="97">
                  <c:v>1.9</c:v>
                </c:pt>
                <c:pt idx="98">
                  <c:v>1.5</c:v>
                </c:pt>
                <c:pt idx="99">
                  <c:v>2.4</c:v>
                </c:pt>
                <c:pt idx="100">
                  <c:v>2.9</c:v>
                </c:pt>
                <c:pt idx="101">
                  <c:v>2.7</c:v>
                </c:pt>
                <c:pt idx="102">
                  <c:v>2.8</c:v>
                </c:pt>
                <c:pt idx="103">
                  <c:v>2.5</c:v>
                </c:pt>
                <c:pt idx="104">
                  <c:v>2.4</c:v>
                </c:pt>
                <c:pt idx="105">
                  <c:v>1.8</c:v>
                </c:pt>
                <c:pt idx="106">
                  <c:v>1.7</c:v>
                </c:pt>
                <c:pt idx="107">
                  <c:v>2.2999999999999998</c:v>
                </c:pt>
                <c:pt idx="108">
                  <c:v>1.6</c:v>
                </c:pt>
                <c:pt idx="109">
                  <c:v>0.9</c:v>
                </c:pt>
                <c:pt idx="110">
                  <c:v>0</c:v>
                </c:pt>
                <c:pt idx="111">
                  <c:v>0.7</c:v>
                </c:pt>
                <c:pt idx="112">
                  <c:v>1.1000000000000001</c:v>
                </c:pt>
                <c:pt idx="113">
                  <c:v>2.9</c:v>
                </c:pt>
                <c:pt idx="114">
                  <c:v>2.5</c:v>
                </c:pt>
                <c:pt idx="115">
                  <c:v>5</c:v>
                </c:pt>
                <c:pt idx="116">
                  <c:v>3.5</c:v>
                </c:pt>
                <c:pt idx="117">
                  <c:v>3.8</c:v>
                </c:pt>
                <c:pt idx="118">
                  <c:v>1.7</c:v>
                </c:pt>
                <c:pt idx="119">
                  <c:v>1.4</c:v>
                </c:pt>
                <c:pt idx="120">
                  <c:v>1.6</c:v>
                </c:pt>
                <c:pt idx="121">
                  <c:v>1.3</c:v>
                </c:pt>
                <c:pt idx="122">
                  <c:v>1.3</c:v>
                </c:pt>
                <c:pt idx="123">
                  <c:v>2.2000000000000002</c:v>
                </c:pt>
                <c:pt idx="124">
                  <c:v>3.1</c:v>
                </c:pt>
                <c:pt idx="125">
                  <c:v>3.4</c:v>
                </c:pt>
                <c:pt idx="126">
                  <c:v>2.4</c:v>
                </c:pt>
                <c:pt idx="127">
                  <c:v>1.1000000000000001</c:v>
                </c:pt>
                <c:pt idx="128">
                  <c:v>0.8</c:v>
                </c:pt>
                <c:pt idx="129">
                  <c:v>0.8</c:v>
                </c:pt>
                <c:pt idx="130">
                  <c:v>1.1000000000000001</c:v>
                </c:pt>
                <c:pt idx="131">
                  <c:v>1.4</c:v>
                </c:pt>
                <c:pt idx="132">
                  <c:v>0.8</c:v>
                </c:pt>
                <c:pt idx="133">
                  <c:v>1.2</c:v>
                </c:pt>
                <c:pt idx="134">
                  <c:v>1.3</c:v>
                </c:pt>
                <c:pt idx="135">
                  <c:v>1.5</c:v>
                </c:pt>
                <c:pt idx="136">
                  <c:v>1</c:v>
                </c:pt>
                <c:pt idx="137">
                  <c:v>1.2</c:v>
                </c:pt>
                <c:pt idx="138">
                  <c:v>0.8</c:v>
                </c:pt>
                <c:pt idx="139">
                  <c:v>1.7</c:v>
                </c:pt>
                <c:pt idx="140">
                  <c:v>1.2</c:v>
                </c:pt>
                <c:pt idx="141">
                  <c:v>1.2</c:v>
                </c:pt>
                <c:pt idx="142">
                  <c:v>0.3</c:v>
                </c:pt>
                <c:pt idx="143">
                  <c:v>1.2</c:v>
                </c:pt>
                <c:pt idx="144">
                  <c:v>1.2</c:v>
                </c:pt>
                <c:pt idx="145">
                  <c:v>0.9</c:v>
                </c:pt>
                <c:pt idx="146">
                  <c:v>1</c:v>
                </c:pt>
                <c:pt idx="147">
                  <c:v>1</c:v>
                </c:pt>
                <c:pt idx="148">
                  <c:v>1.3</c:v>
                </c:pt>
                <c:pt idx="149">
                  <c:v>1</c:v>
                </c:pt>
                <c:pt idx="150">
                  <c:v>1.3</c:v>
                </c:pt>
                <c:pt idx="151">
                  <c:v>2.2000000000000002</c:v>
                </c:pt>
                <c:pt idx="152">
                  <c:v>1.5</c:v>
                </c:pt>
                <c:pt idx="153">
                  <c:v>1.2</c:v>
                </c:pt>
                <c:pt idx="154">
                  <c:v>0.4</c:v>
                </c:pt>
                <c:pt idx="155">
                  <c:v>0.9</c:v>
                </c:pt>
                <c:pt idx="156">
                  <c:v>0.9</c:v>
                </c:pt>
                <c:pt idx="157">
                  <c:v>0.5</c:v>
                </c:pt>
                <c:pt idx="158">
                  <c:v>0</c:v>
                </c:pt>
                <c:pt idx="159">
                  <c:v>0</c:v>
                </c:pt>
                <c:pt idx="160">
                  <c:v>0.2</c:v>
                </c:pt>
                <c:pt idx="161">
                  <c:v>0.4</c:v>
                </c:pt>
                <c:pt idx="162">
                  <c:v>0.4</c:v>
                </c:pt>
                <c:pt idx="163">
                  <c:v>0.7</c:v>
                </c:pt>
                <c:pt idx="164">
                  <c:v>0.9</c:v>
                </c:pt>
                <c:pt idx="165">
                  <c:v>0.9</c:v>
                </c:pt>
                <c:pt idx="166">
                  <c:v>0.4</c:v>
                </c:pt>
                <c:pt idx="167">
                  <c:v>0</c:v>
                </c:pt>
                <c:pt idx="168">
                  <c:v>0</c:v>
                </c:pt>
                <c:pt idx="169">
                  <c:v>0</c:v>
                </c:pt>
                <c:pt idx="170">
                  <c:v>0.2</c:v>
                </c:pt>
                <c:pt idx="171">
                  <c:v>0.9</c:v>
                </c:pt>
                <c:pt idx="172">
                  <c:v>1.5</c:v>
                </c:pt>
                <c:pt idx="173">
                  <c:v>1.3</c:v>
                </c:pt>
                <c:pt idx="174">
                  <c:v>1.3</c:v>
                </c:pt>
                <c:pt idx="175">
                  <c:v>0.7</c:v>
                </c:pt>
                <c:pt idx="176">
                  <c:v>1</c:v>
                </c:pt>
                <c:pt idx="177">
                  <c:v>1</c:v>
                </c:pt>
                <c:pt idx="178">
                  <c:v>1.4</c:v>
                </c:pt>
                <c:pt idx="179">
                  <c:v>2.2999999999999998</c:v>
                </c:pt>
                <c:pt idx="180">
                  <c:v>2.4</c:v>
                </c:pt>
                <c:pt idx="181">
                  <c:v>2.8</c:v>
                </c:pt>
                <c:pt idx="182">
                  <c:v>1.6</c:v>
                </c:pt>
                <c:pt idx="183">
                  <c:v>1.1000000000000001</c:v>
                </c:pt>
                <c:pt idx="184">
                  <c:v>0.3</c:v>
                </c:pt>
                <c:pt idx="185">
                  <c:v>0.6</c:v>
                </c:pt>
                <c:pt idx="186">
                  <c:v>1.2</c:v>
                </c:pt>
                <c:pt idx="187">
                  <c:v>1.2</c:v>
                </c:pt>
                <c:pt idx="188">
                  <c:v>0.9</c:v>
                </c:pt>
                <c:pt idx="189">
                  <c:v>0.8</c:v>
                </c:pt>
                <c:pt idx="190">
                  <c:v>0.8</c:v>
                </c:pt>
                <c:pt idx="191">
                  <c:v>1.8</c:v>
                </c:pt>
                <c:pt idx="192">
                  <c:v>1</c:v>
                </c:pt>
                <c:pt idx="193">
                  <c:v>1.7</c:v>
                </c:pt>
                <c:pt idx="194">
                  <c:v>1.1000000000000001</c:v>
                </c:pt>
                <c:pt idx="195">
                  <c:v>1.1000000000000001</c:v>
                </c:pt>
                <c:pt idx="196">
                  <c:v>0.8</c:v>
                </c:pt>
                <c:pt idx="197">
                  <c:v>0.4</c:v>
                </c:pt>
                <c:pt idx="198">
                  <c:v>0.4</c:v>
                </c:pt>
                <c:pt idx="199">
                  <c:v>0.2</c:v>
                </c:pt>
                <c:pt idx="200">
                  <c:v>1</c:v>
                </c:pt>
                <c:pt idx="201">
                  <c:v>1.5</c:v>
                </c:pt>
                <c:pt idx="202">
                  <c:v>2</c:v>
                </c:pt>
              </c:numCache>
            </c:numRef>
          </c:val>
          <c:smooth val="0"/>
          <c:extLst>
            <c:ext xmlns:c16="http://schemas.microsoft.com/office/drawing/2014/chart" uri="{C3380CC4-5D6E-409C-BE32-E72D297353CC}">
              <c16:uniqueId val="{00000001-E664-461C-8420-AE7C27A6FFE7}"/>
            </c:ext>
          </c:extLst>
        </c:ser>
        <c:ser>
          <c:idx val="2"/>
          <c:order val="1"/>
          <c:tx>
            <c:strRef>
              <c:f>Sheet1!$C$1</c:f>
              <c:strCache>
                <c:ptCount val="1"/>
                <c:pt idx="0">
                  <c:v>Govt advert</c:v>
                </c:pt>
              </c:strCache>
            </c:strRef>
          </c:tx>
          <c:spPr>
            <a:ln w="19050">
              <a:solidFill>
                <a:srgbClr val="333399">
                  <a:lumMod val="60000"/>
                  <a:lumOff val="40000"/>
                </a:srgbClr>
              </a:solidFill>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Sheet1!$C$2:$C$204</c:f>
              <c:numCache>
                <c:formatCode>General</c:formatCode>
                <c:ptCount val="203"/>
                <c:pt idx="0">
                  <c:v>3.7</c:v>
                </c:pt>
                <c:pt idx="1">
                  <c:v>3.7</c:v>
                </c:pt>
                <c:pt idx="2">
                  <c:v>4</c:v>
                </c:pt>
                <c:pt idx="3">
                  <c:v>5.3</c:v>
                </c:pt>
                <c:pt idx="4">
                  <c:v>7</c:v>
                </c:pt>
                <c:pt idx="5">
                  <c:v>6.4</c:v>
                </c:pt>
                <c:pt idx="6">
                  <c:v>4.4000000000000004</c:v>
                </c:pt>
                <c:pt idx="7">
                  <c:v>3.6</c:v>
                </c:pt>
                <c:pt idx="8">
                  <c:v>3.3</c:v>
                </c:pt>
                <c:pt idx="9">
                  <c:v>2.7</c:v>
                </c:pt>
                <c:pt idx="10">
                  <c:v>3.4</c:v>
                </c:pt>
                <c:pt idx="11">
                  <c:v>3.2</c:v>
                </c:pt>
                <c:pt idx="12">
                  <c:v>3.6</c:v>
                </c:pt>
                <c:pt idx="13">
                  <c:v>1.3</c:v>
                </c:pt>
                <c:pt idx="14">
                  <c:v>2</c:v>
                </c:pt>
                <c:pt idx="15">
                  <c:v>2.8</c:v>
                </c:pt>
                <c:pt idx="16">
                  <c:v>3.4</c:v>
                </c:pt>
                <c:pt idx="17">
                  <c:v>3.3</c:v>
                </c:pt>
                <c:pt idx="18">
                  <c:v>2.2000000000000002</c:v>
                </c:pt>
                <c:pt idx="19">
                  <c:v>2.9</c:v>
                </c:pt>
                <c:pt idx="20">
                  <c:v>2.6</c:v>
                </c:pt>
                <c:pt idx="21">
                  <c:v>3.2</c:v>
                </c:pt>
                <c:pt idx="22">
                  <c:v>2.2000000000000002</c:v>
                </c:pt>
                <c:pt idx="23">
                  <c:v>1.9</c:v>
                </c:pt>
                <c:pt idx="24">
                  <c:v>1</c:v>
                </c:pt>
                <c:pt idx="25">
                  <c:v>1.6</c:v>
                </c:pt>
                <c:pt idx="26">
                  <c:v>3.7</c:v>
                </c:pt>
                <c:pt idx="27">
                  <c:v>3.7</c:v>
                </c:pt>
                <c:pt idx="28">
                  <c:v>2.7</c:v>
                </c:pt>
                <c:pt idx="29">
                  <c:v>0.9</c:v>
                </c:pt>
                <c:pt idx="30">
                  <c:v>1.6</c:v>
                </c:pt>
                <c:pt idx="31">
                  <c:v>1.9</c:v>
                </c:pt>
                <c:pt idx="32">
                  <c:v>2.1</c:v>
                </c:pt>
                <c:pt idx="33">
                  <c:v>2</c:v>
                </c:pt>
                <c:pt idx="34">
                  <c:v>3.3</c:v>
                </c:pt>
                <c:pt idx="35">
                  <c:v>3.8</c:v>
                </c:pt>
                <c:pt idx="36">
                  <c:v>2.9</c:v>
                </c:pt>
                <c:pt idx="37">
                  <c:v>2</c:v>
                </c:pt>
                <c:pt idx="38">
                  <c:v>1.5</c:v>
                </c:pt>
                <c:pt idx="39">
                  <c:v>4.2</c:v>
                </c:pt>
                <c:pt idx="40">
                  <c:v>4.2</c:v>
                </c:pt>
                <c:pt idx="41">
                  <c:v>5.0999999999999996</c:v>
                </c:pt>
                <c:pt idx="42">
                  <c:v>5.5</c:v>
                </c:pt>
                <c:pt idx="43">
                  <c:v>5.8</c:v>
                </c:pt>
                <c:pt idx="44">
                  <c:v>6.7</c:v>
                </c:pt>
                <c:pt idx="45">
                  <c:v>4</c:v>
                </c:pt>
                <c:pt idx="46">
                  <c:v>3.3</c:v>
                </c:pt>
                <c:pt idx="47">
                  <c:v>1.7</c:v>
                </c:pt>
                <c:pt idx="48">
                  <c:v>1.8</c:v>
                </c:pt>
                <c:pt idx="49">
                  <c:v>2.1</c:v>
                </c:pt>
                <c:pt idx="50">
                  <c:v>2.7</c:v>
                </c:pt>
                <c:pt idx="51">
                  <c:v>2.2999999999999998</c:v>
                </c:pt>
                <c:pt idx="52">
                  <c:v>2.2000000000000002</c:v>
                </c:pt>
                <c:pt idx="53">
                  <c:v>0.8</c:v>
                </c:pt>
                <c:pt idx="54">
                  <c:v>1.6</c:v>
                </c:pt>
                <c:pt idx="55">
                  <c:v>2.7</c:v>
                </c:pt>
                <c:pt idx="56">
                  <c:v>3.6</c:v>
                </c:pt>
                <c:pt idx="57">
                  <c:v>2.9</c:v>
                </c:pt>
                <c:pt idx="58">
                  <c:v>1.9</c:v>
                </c:pt>
                <c:pt idx="59">
                  <c:v>1.3</c:v>
                </c:pt>
                <c:pt idx="60">
                  <c:v>1.2</c:v>
                </c:pt>
                <c:pt idx="61">
                  <c:v>1.3</c:v>
                </c:pt>
                <c:pt idx="62">
                  <c:v>1.7</c:v>
                </c:pt>
                <c:pt idx="63">
                  <c:v>2.4</c:v>
                </c:pt>
                <c:pt idx="64">
                  <c:v>2.8</c:v>
                </c:pt>
                <c:pt idx="65">
                  <c:v>2.8</c:v>
                </c:pt>
                <c:pt idx="66">
                  <c:v>3.2</c:v>
                </c:pt>
                <c:pt idx="67">
                  <c:v>2.7</c:v>
                </c:pt>
                <c:pt idx="68">
                  <c:v>3.3</c:v>
                </c:pt>
                <c:pt idx="69">
                  <c:v>2.5</c:v>
                </c:pt>
                <c:pt idx="70">
                  <c:v>2.5</c:v>
                </c:pt>
                <c:pt idx="71">
                  <c:v>1.3</c:v>
                </c:pt>
                <c:pt idx="72">
                  <c:v>1.4</c:v>
                </c:pt>
                <c:pt idx="73">
                  <c:v>1</c:v>
                </c:pt>
                <c:pt idx="74">
                  <c:v>1.7</c:v>
                </c:pt>
                <c:pt idx="75">
                  <c:v>2.6</c:v>
                </c:pt>
                <c:pt idx="76">
                  <c:v>4.3</c:v>
                </c:pt>
                <c:pt idx="77">
                  <c:v>4.3</c:v>
                </c:pt>
                <c:pt idx="78">
                  <c:v>3.4</c:v>
                </c:pt>
                <c:pt idx="79">
                  <c:v>2</c:v>
                </c:pt>
                <c:pt idx="80">
                  <c:v>1.8</c:v>
                </c:pt>
                <c:pt idx="81">
                  <c:v>1.5</c:v>
                </c:pt>
                <c:pt idx="82">
                  <c:v>2.2000000000000002</c:v>
                </c:pt>
                <c:pt idx="83">
                  <c:v>1.7</c:v>
                </c:pt>
                <c:pt idx="84">
                  <c:v>1.6</c:v>
                </c:pt>
                <c:pt idx="85">
                  <c:v>0.9</c:v>
                </c:pt>
                <c:pt idx="86">
                  <c:v>1.6</c:v>
                </c:pt>
                <c:pt idx="87">
                  <c:v>2</c:v>
                </c:pt>
                <c:pt idx="88">
                  <c:v>2.1</c:v>
                </c:pt>
                <c:pt idx="89">
                  <c:v>1.3</c:v>
                </c:pt>
                <c:pt idx="90">
                  <c:v>0.9</c:v>
                </c:pt>
                <c:pt idx="91">
                  <c:v>0.9</c:v>
                </c:pt>
                <c:pt idx="92">
                  <c:v>1.7</c:v>
                </c:pt>
                <c:pt idx="93">
                  <c:v>1.5</c:v>
                </c:pt>
                <c:pt idx="94">
                  <c:v>1.3</c:v>
                </c:pt>
                <c:pt idx="95">
                  <c:v>0.6</c:v>
                </c:pt>
                <c:pt idx="96">
                  <c:v>1.3</c:v>
                </c:pt>
                <c:pt idx="97">
                  <c:v>2</c:v>
                </c:pt>
                <c:pt idx="98">
                  <c:v>2.7</c:v>
                </c:pt>
                <c:pt idx="99">
                  <c:v>2.6</c:v>
                </c:pt>
                <c:pt idx="100">
                  <c:v>1.8</c:v>
                </c:pt>
                <c:pt idx="101">
                  <c:v>1.4</c:v>
                </c:pt>
                <c:pt idx="102">
                  <c:v>1.1000000000000001</c:v>
                </c:pt>
                <c:pt idx="103">
                  <c:v>2</c:v>
                </c:pt>
                <c:pt idx="104">
                  <c:v>1.9</c:v>
                </c:pt>
                <c:pt idx="105">
                  <c:v>1.9</c:v>
                </c:pt>
                <c:pt idx="106">
                  <c:v>2</c:v>
                </c:pt>
                <c:pt idx="107">
                  <c:v>2.5</c:v>
                </c:pt>
                <c:pt idx="108">
                  <c:v>3.5</c:v>
                </c:pt>
                <c:pt idx="109">
                  <c:v>2.8</c:v>
                </c:pt>
                <c:pt idx="110">
                  <c:v>1.9</c:v>
                </c:pt>
                <c:pt idx="111">
                  <c:v>0.5</c:v>
                </c:pt>
                <c:pt idx="112">
                  <c:v>0.3</c:v>
                </c:pt>
                <c:pt idx="113">
                  <c:v>2</c:v>
                </c:pt>
                <c:pt idx="114">
                  <c:v>2.4</c:v>
                </c:pt>
                <c:pt idx="115">
                  <c:v>3</c:v>
                </c:pt>
                <c:pt idx="116">
                  <c:v>1.3</c:v>
                </c:pt>
                <c:pt idx="117">
                  <c:v>0.9</c:v>
                </c:pt>
                <c:pt idx="118">
                  <c:v>0.1</c:v>
                </c:pt>
                <c:pt idx="119">
                  <c:v>0.1</c:v>
                </c:pt>
                <c:pt idx="120">
                  <c:v>0.1</c:v>
                </c:pt>
                <c:pt idx="121">
                  <c:v>0</c:v>
                </c:pt>
                <c:pt idx="122">
                  <c:v>1</c:v>
                </c:pt>
                <c:pt idx="123">
                  <c:v>1.9</c:v>
                </c:pt>
                <c:pt idx="124">
                  <c:v>3.2</c:v>
                </c:pt>
                <c:pt idx="125">
                  <c:v>2.7</c:v>
                </c:pt>
                <c:pt idx="126">
                  <c:v>1.8</c:v>
                </c:pt>
                <c:pt idx="127">
                  <c:v>0.5</c:v>
                </c:pt>
                <c:pt idx="128">
                  <c:v>0.9</c:v>
                </c:pt>
                <c:pt idx="129">
                  <c:v>1.3</c:v>
                </c:pt>
                <c:pt idx="130">
                  <c:v>1.3</c:v>
                </c:pt>
                <c:pt idx="131">
                  <c:v>1.3</c:v>
                </c:pt>
                <c:pt idx="132">
                  <c:v>1.7</c:v>
                </c:pt>
                <c:pt idx="133">
                  <c:v>2.4</c:v>
                </c:pt>
                <c:pt idx="134">
                  <c:v>2.2000000000000002</c:v>
                </c:pt>
                <c:pt idx="135">
                  <c:v>1.7</c:v>
                </c:pt>
                <c:pt idx="136">
                  <c:v>1.2</c:v>
                </c:pt>
                <c:pt idx="137">
                  <c:v>0.5</c:v>
                </c:pt>
                <c:pt idx="138">
                  <c:v>0.4</c:v>
                </c:pt>
                <c:pt idx="139">
                  <c:v>0.2</c:v>
                </c:pt>
                <c:pt idx="140">
                  <c:v>0.5</c:v>
                </c:pt>
                <c:pt idx="141">
                  <c:v>1.9</c:v>
                </c:pt>
                <c:pt idx="142">
                  <c:v>2.6</c:v>
                </c:pt>
                <c:pt idx="143">
                  <c:v>2.5</c:v>
                </c:pt>
                <c:pt idx="144">
                  <c:v>0.9</c:v>
                </c:pt>
                <c:pt idx="145">
                  <c:v>0.7</c:v>
                </c:pt>
                <c:pt idx="146">
                  <c:v>0.7</c:v>
                </c:pt>
                <c:pt idx="147">
                  <c:v>0.7</c:v>
                </c:pt>
                <c:pt idx="148">
                  <c:v>0.7</c:v>
                </c:pt>
                <c:pt idx="149">
                  <c:v>0.7</c:v>
                </c:pt>
                <c:pt idx="150">
                  <c:v>0.7</c:v>
                </c:pt>
                <c:pt idx="151">
                  <c:v>0.7</c:v>
                </c:pt>
                <c:pt idx="152">
                  <c:v>0.5</c:v>
                </c:pt>
                <c:pt idx="153">
                  <c:v>0.5</c:v>
                </c:pt>
                <c:pt idx="154">
                  <c:v>0.5</c:v>
                </c:pt>
                <c:pt idx="155">
                  <c:v>1</c:v>
                </c:pt>
                <c:pt idx="156">
                  <c:v>1</c:v>
                </c:pt>
                <c:pt idx="157">
                  <c:v>0.5</c:v>
                </c:pt>
                <c:pt idx="158">
                  <c:v>0</c:v>
                </c:pt>
                <c:pt idx="159">
                  <c:v>0.3</c:v>
                </c:pt>
                <c:pt idx="160">
                  <c:v>0.8</c:v>
                </c:pt>
                <c:pt idx="161">
                  <c:v>1</c:v>
                </c:pt>
                <c:pt idx="162">
                  <c:v>1.5</c:v>
                </c:pt>
                <c:pt idx="163">
                  <c:v>1.8</c:v>
                </c:pt>
                <c:pt idx="164">
                  <c:v>1.6</c:v>
                </c:pt>
                <c:pt idx="165">
                  <c:v>1.3</c:v>
                </c:pt>
                <c:pt idx="166">
                  <c:v>1.1000000000000001</c:v>
                </c:pt>
                <c:pt idx="167">
                  <c:v>1.1000000000000001</c:v>
                </c:pt>
                <c:pt idx="168">
                  <c:v>0.8</c:v>
                </c:pt>
                <c:pt idx="169">
                  <c:v>0.5</c:v>
                </c:pt>
                <c:pt idx="170">
                  <c:v>1.4</c:v>
                </c:pt>
                <c:pt idx="171">
                  <c:v>1.4</c:v>
                </c:pt>
                <c:pt idx="172">
                  <c:v>1.8</c:v>
                </c:pt>
                <c:pt idx="173">
                  <c:v>0.9</c:v>
                </c:pt>
                <c:pt idx="174">
                  <c:v>0.6</c:v>
                </c:pt>
                <c:pt idx="175">
                  <c:v>0</c:v>
                </c:pt>
                <c:pt idx="176">
                  <c:v>0.2</c:v>
                </c:pt>
                <c:pt idx="177">
                  <c:v>0.5</c:v>
                </c:pt>
                <c:pt idx="178">
                  <c:v>0.5</c:v>
                </c:pt>
                <c:pt idx="179">
                  <c:v>0.2</c:v>
                </c:pt>
                <c:pt idx="180">
                  <c:v>0</c:v>
                </c:pt>
                <c:pt idx="181">
                  <c:v>0.4</c:v>
                </c:pt>
                <c:pt idx="182">
                  <c:v>0.6</c:v>
                </c:pt>
                <c:pt idx="183">
                  <c:v>0.8</c:v>
                </c:pt>
                <c:pt idx="184">
                  <c:v>0.6</c:v>
                </c:pt>
                <c:pt idx="185">
                  <c:v>1</c:v>
                </c:pt>
                <c:pt idx="186">
                  <c:v>1.4</c:v>
                </c:pt>
                <c:pt idx="187">
                  <c:v>1.2</c:v>
                </c:pt>
                <c:pt idx="188">
                  <c:v>0.9</c:v>
                </c:pt>
                <c:pt idx="189">
                  <c:v>0.4</c:v>
                </c:pt>
                <c:pt idx="190">
                  <c:v>0.5</c:v>
                </c:pt>
                <c:pt idx="191">
                  <c:v>1.1000000000000001</c:v>
                </c:pt>
                <c:pt idx="192">
                  <c:v>1.1000000000000001</c:v>
                </c:pt>
                <c:pt idx="193">
                  <c:v>1</c:v>
                </c:pt>
                <c:pt idx="194">
                  <c:v>0.9</c:v>
                </c:pt>
                <c:pt idx="195">
                  <c:v>1.1000000000000001</c:v>
                </c:pt>
                <c:pt idx="196">
                  <c:v>1.3</c:v>
                </c:pt>
                <c:pt idx="197">
                  <c:v>1</c:v>
                </c:pt>
                <c:pt idx="198">
                  <c:v>0.8</c:v>
                </c:pt>
                <c:pt idx="199">
                  <c:v>1.5</c:v>
                </c:pt>
                <c:pt idx="200">
                  <c:v>1.6</c:v>
                </c:pt>
                <c:pt idx="201">
                  <c:v>2.1</c:v>
                </c:pt>
                <c:pt idx="202">
                  <c:v>1.4</c:v>
                </c:pt>
              </c:numCache>
            </c:numRef>
          </c:val>
          <c:smooth val="0"/>
          <c:extLst>
            <c:ext xmlns:c16="http://schemas.microsoft.com/office/drawing/2014/chart" uri="{C3380CC4-5D6E-409C-BE32-E72D297353CC}">
              <c16:uniqueId val="{00000002-E664-461C-8420-AE7C27A6FFE7}"/>
            </c:ext>
          </c:extLst>
        </c:ser>
        <c:ser>
          <c:idx val="3"/>
          <c:order val="2"/>
          <c:tx>
            <c:strRef>
              <c:f>Sheet1!$D$1</c:f>
              <c:strCache>
                <c:ptCount val="1"/>
                <c:pt idx="0">
                  <c:v>New stop smoking treatment</c:v>
                </c:pt>
              </c:strCache>
            </c:strRef>
          </c:tx>
          <c:spPr>
            <a:ln w="19050">
              <a:solidFill>
                <a:srgbClr val="BBE0E3">
                  <a:lumMod val="75000"/>
                </a:srgbClr>
              </a:solidFill>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Sheet1!$D$2:$D$204</c:f>
              <c:numCache>
                <c:formatCode>General</c:formatCode>
                <c:ptCount val="203"/>
                <c:pt idx="0">
                  <c:v>2.4</c:v>
                </c:pt>
                <c:pt idx="1">
                  <c:v>1.9</c:v>
                </c:pt>
                <c:pt idx="2">
                  <c:v>2.7</c:v>
                </c:pt>
                <c:pt idx="3">
                  <c:v>2.2999999999999998</c:v>
                </c:pt>
                <c:pt idx="4">
                  <c:v>2</c:v>
                </c:pt>
                <c:pt idx="5">
                  <c:v>0.7</c:v>
                </c:pt>
                <c:pt idx="6">
                  <c:v>1.7</c:v>
                </c:pt>
                <c:pt idx="7">
                  <c:v>2.5</c:v>
                </c:pt>
                <c:pt idx="8">
                  <c:v>3.4</c:v>
                </c:pt>
                <c:pt idx="9">
                  <c:v>3.4</c:v>
                </c:pt>
                <c:pt idx="10">
                  <c:v>3.2</c:v>
                </c:pt>
                <c:pt idx="11">
                  <c:v>3.1</c:v>
                </c:pt>
                <c:pt idx="12">
                  <c:v>3.1</c:v>
                </c:pt>
                <c:pt idx="13">
                  <c:v>3</c:v>
                </c:pt>
                <c:pt idx="14">
                  <c:v>2.7</c:v>
                </c:pt>
                <c:pt idx="15">
                  <c:v>2</c:v>
                </c:pt>
                <c:pt idx="16">
                  <c:v>1.7</c:v>
                </c:pt>
                <c:pt idx="17">
                  <c:v>1.6</c:v>
                </c:pt>
                <c:pt idx="18">
                  <c:v>1.2</c:v>
                </c:pt>
                <c:pt idx="19">
                  <c:v>1.6</c:v>
                </c:pt>
                <c:pt idx="20">
                  <c:v>1.9</c:v>
                </c:pt>
                <c:pt idx="21">
                  <c:v>2.8</c:v>
                </c:pt>
                <c:pt idx="22">
                  <c:v>2.1</c:v>
                </c:pt>
                <c:pt idx="23">
                  <c:v>1.3</c:v>
                </c:pt>
                <c:pt idx="24">
                  <c:v>1.3</c:v>
                </c:pt>
                <c:pt idx="25">
                  <c:v>2.6</c:v>
                </c:pt>
                <c:pt idx="26">
                  <c:v>3.8</c:v>
                </c:pt>
                <c:pt idx="27">
                  <c:v>3.3</c:v>
                </c:pt>
                <c:pt idx="28">
                  <c:v>2.9</c:v>
                </c:pt>
                <c:pt idx="29">
                  <c:v>2.2000000000000002</c:v>
                </c:pt>
                <c:pt idx="30">
                  <c:v>2.1</c:v>
                </c:pt>
                <c:pt idx="31">
                  <c:v>2</c:v>
                </c:pt>
                <c:pt idx="32">
                  <c:v>2.4</c:v>
                </c:pt>
                <c:pt idx="33">
                  <c:v>1.7</c:v>
                </c:pt>
                <c:pt idx="34">
                  <c:v>1.6</c:v>
                </c:pt>
                <c:pt idx="35">
                  <c:v>1.3</c:v>
                </c:pt>
                <c:pt idx="36">
                  <c:v>1.8</c:v>
                </c:pt>
                <c:pt idx="37">
                  <c:v>1.9</c:v>
                </c:pt>
                <c:pt idx="38">
                  <c:v>2.2000000000000002</c:v>
                </c:pt>
                <c:pt idx="39">
                  <c:v>1.7</c:v>
                </c:pt>
                <c:pt idx="40">
                  <c:v>2</c:v>
                </c:pt>
                <c:pt idx="41">
                  <c:v>2.9</c:v>
                </c:pt>
                <c:pt idx="42">
                  <c:v>3.3</c:v>
                </c:pt>
                <c:pt idx="43">
                  <c:v>2.6</c:v>
                </c:pt>
                <c:pt idx="44">
                  <c:v>1.3</c:v>
                </c:pt>
                <c:pt idx="45">
                  <c:v>2.1</c:v>
                </c:pt>
                <c:pt idx="46">
                  <c:v>2.1</c:v>
                </c:pt>
                <c:pt idx="47">
                  <c:v>2.5</c:v>
                </c:pt>
                <c:pt idx="48">
                  <c:v>2.2999999999999998</c:v>
                </c:pt>
                <c:pt idx="49">
                  <c:v>2.4</c:v>
                </c:pt>
                <c:pt idx="50">
                  <c:v>2.2999999999999998</c:v>
                </c:pt>
                <c:pt idx="51">
                  <c:v>2.4</c:v>
                </c:pt>
                <c:pt idx="52">
                  <c:v>2.2999999999999998</c:v>
                </c:pt>
                <c:pt idx="53">
                  <c:v>1.7</c:v>
                </c:pt>
                <c:pt idx="54">
                  <c:v>0.9</c:v>
                </c:pt>
                <c:pt idx="55">
                  <c:v>0.3</c:v>
                </c:pt>
                <c:pt idx="56">
                  <c:v>1</c:v>
                </c:pt>
                <c:pt idx="57">
                  <c:v>1.1000000000000001</c:v>
                </c:pt>
                <c:pt idx="58">
                  <c:v>1.1000000000000001</c:v>
                </c:pt>
                <c:pt idx="59">
                  <c:v>0.4</c:v>
                </c:pt>
                <c:pt idx="60">
                  <c:v>0.5</c:v>
                </c:pt>
                <c:pt idx="61">
                  <c:v>1.4</c:v>
                </c:pt>
                <c:pt idx="62">
                  <c:v>2.5</c:v>
                </c:pt>
                <c:pt idx="63">
                  <c:v>2.2000000000000002</c:v>
                </c:pt>
                <c:pt idx="64">
                  <c:v>2.2000000000000002</c:v>
                </c:pt>
                <c:pt idx="65">
                  <c:v>1.4</c:v>
                </c:pt>
                <c:pt idx="66">
                  <c:v>2</c:v>
                </c:pt>
                <c:pt idx="67">
                  <c:v>1.3</c:v>
                </c:pt>
                <c:pt idx="68">
                  <c:v>0.8</c:v>
                </c:pt>
                <c:pt idx="69">
                  <c:v>0.2</c:v>
                </c:pt>
                <c:pt idx="70">
                  <c:v>0.4</c:v>
                </c:pt>
                <c:pt idx="71">
                  <c:v>0.8</c:v>
                </c:pt>
                <c:pt idx="72">
                  <c:v>1.2</c:v>
                </c:pt>
                <c:pt idx="73">
                  <c:v>1</c:v>
                </c:pt>
                <c:pt idx="74">
                  <c:v>1.2</c:v>
                </c:pt>
                <c:pt idx="75">
                  <c:v>2.2999999999999998</c:v>
                </c:pt>
                <c:pt idx="76">
                  <c:v>3</c:v>
                </c:pt>
                <c:pt idx="77">
                  <c:v>3.2</c:v>
                </c:pt>
                <c:pt idx="78">
                  <c:v>3.3</c:v>
                </c:pt>
                <c:pt idx="79">
                  <c:v>3.3</c:v>
                </c:pt>
                <c:pt idx="80">
                  <c:v>2.6</c:v>
                </c:pt>
                <c:pt idx="81">
                  <c:v>1.1000000000000001</c:v>
                </c:pt>
                <c:pt idx="82">
                  <c:v>0.2</c:v>
                </c:pt>
                <c:pt idx="83">
                  <c:v>0.3</c:v>
                </c:pt>
                <c:pt idx="84">
                  <c:v>0.8</c:v>
                </c:pt>
                <c:pt idx="85">
                  <c:v>2.2000000000000002</c:v>
                </c:pt>
                <c:pt idx="86">
                  <c:v>1.9</c:v>
                </c:pt>
                <c:pt idx="87">
                  <c:v>1.6</c:v>
                </c:pt>
                <c:pt idx="88">
                  <c:v>1</c:v>
                </c:pt>
                <c:pt idx="89">
                  <c:v>1</c:v>
                </c:pt>
                <c:pt idx="90">
                  <c:v>0.8</c:v>
                </c:pt>
                <c:pt idx="91">
                  <c:v>0</c:v>
                </c:pt>
                <c:pt idx="92">
                  <c:v>0.9</c:v>
                </c:pt>
                <c:pt idx="93">
                  <c:v>0.9</c:v>
                </c:pt>
                <c:pt idx="94">
                  <c:v>0.9</c:v>
                </c:pt>
                <c:pt idx="95">
                  <c:v>0</c:v>
                </c:pt>
                <c:pt idx="96">
                  <c:v>0.3</c:v>
                </c:pt>
                <c:pt idx="97">
                  <c:v>0.3</c:v>
                </c:pt>
                <c:pt idx="98">
                  <c:v>0.8</c:v>
                </c:pt>
                <c:pt idx="99">
                  <c:v>1.2</c:v>
                </c:pt>
                <c:pt idx="100">
                  <c:v>1.2</c:v>
                </c:pt>
                <c:pt idx="101">
                  <c:v>1</c:v>
                </c:pt>
                <c:pt idx="102">
                  <c:v>0.8</c:v>
                </c:pt>
                <c:pt idx="103">
                  <c:v>0.8</c:v>
                </c:pt>
                <c:pt idx="104">
                  <c:v>1.3</c:v>
                </c:pt>
                <c:pt idx="105">
                  <c:v>1.2</c:v>
                </c:pt>
                <c:pt idx="106">
                  <c:v>1.2</c:v>
                </c:pt>
                <c:pt idx="107">
                  <c:v>0.5</c:v>
                </c:pt>
                <c:pt idx="108">
                  <c:v>0.9</c:v>
                </c:pt>
                <c:pt idx="109">
                  <c:v>1.2</c:v>
                </c:pt>
                <c:pt idx="110">
                  <c:v>0.9</c:v>
                </c:pt>
                <c:pt idx="111">
                  <c:v>0.3</c:v>
                </c:pt>
                <c:pt idx="112">
                  <c:v>0</c:v>
                </c:pt>
                <c:pt idx="113">
                  <c:v>0.8</c:v>
                </c:pt>
                <c:pt idx="114">
                  <c:v>0.8</c:v>
                </c:pt>
                <c:pt idx="115">
                  <c:v>0.8</c:v>
                </c:pt>
                <c:pt idx="116">
                  <c:v>0.2</c:v>
                </c:pt>
                <c:pt idx="117">
                  <c:v>0.7</c:v>
                </c:pt>
                <c:pt idx="118">
                  <c:v>0.7</c:v>
                </c:pt>
                <c:pt idx="119">
                  <c:v>0.7</c:v>
                </c:pt>
                <c:pt idx="120">
                  <c:v>1.7</c:v>
                </c:pt>
                <c:pt idx="121">
                  <c:v>1.7</c:v>
                </c:pt>
                <c:pt idx="122">
                  <c:v>1.5</c:v>
                </c:pt>
                <c:pt idx="123">
                  <c:v>0</c:v>
                </c:pt>
                <c:pt idx="124">
                  <c:v>0.8</c:v>
                </c:pt>
                <c:pt idx="125">
                  <c:v>0.9</c:v>
                </c:pt>
                <c:pt idx="126">
                  <c:v>1.2</c:v>
                </c:pt>
                <c:pt idx="127">
                  <c:v>0.4</c:v>
                </c:pt>
                <c:pt idx="128">
                  <c:v>0.6</c:v>
                </c:pt>
                <c:pt idx="129">
                  <c:v>0.9</c:v>
                </c:pt>
                <c:pt idx="130">
                  <c:v>1.5</c:v>
                </c:pt>
                <c:pt idx="131">
                  <c:v>1.7</c:v>
                </c:pt>
                <c:pt idx="132">
                  <c:v>1.1000000000000001</c:v>
                </c:pt>
                <c:pt idx="133">
                  <c:v>1.2</c:v>
                </c:pt>
                <c:pt idx="134">
                  <c:v>1</c:v>
                </c:pt>
                <c:pt idx="135">
                  <c:v>1</c:v>
                </c:pt>
                <c:pt idx="136">
                  <c:v>0.2</c:v>
                </c:pt>
                <c:pt idx="137">
                  <c:v>1.2</c:v>
                </c:pt>
                <c:pt idx="138">
                  <c:v>1.6</c:v>
                </c:pt>
                <c:pt idx="139">
                  <c:v>1.6</c:v>
                </c:pt>
                <c:pt idx="140">
                  <c:v>0.4</c:v>
                </c:pt>
                <c:pt idx="141">
                  <c:v>0</c:v>
                </c:pt>
                <c:pt idx="142">
                  <c:v>0.8</c:v>
                </c:pt>
                <c:pt idx="143">
                  <c:v>0.8</c:v>
                </c:pt>
                <c:pt idx="144">
                  <c:v>0.8</c:v>
                </c:pt>
                <c:pt idx="145">
                  <c:v>0.3</c:v>
                </c:pt>
                <c:pt idx="146">
                  <c:v>0.6</c:v>
                </c:pt>
                <c:pt idx="147">
                  <c:v>0.6</c:v>
                </c:pt>
                <c:pt idx="148">
                  <c:v>0.4</c:v>
                </c:pt>
                <c:pt idx="149">
                  <c:v>0.9</c:v>
                </c:pt>
                <c:pt idx="150">
                  <c:v>1.4</c:v>
                </c:pt>
                <c:pt idx="151">
                  <c:v>1.7</c:v>
                </c:pt>
                <c:pt idx="152">
                  <c:v>1.1000000000000001</c:v>
                </c:pt>
                <c:pt idx="153">
                  <c:v>0.6</c:v>
                </c:pt>
                <c:pt idx="154">
                  <c:v>0.3</c:v>
                </c:pt>
                <c:pt idx="155">
                  <c:v>1.1000000000000001</c:v>
                </c:pt>
                <c:pt idx="156">
                  <c:v>1.8</c:v>
                </c:pt>
                <c:pt idx="157">
                  <c:v>2.1</c:v>
                </c:pt>
                <c:pt idx="158">
                  <c:v>1</c:v>
                </c:pt>
                <c:pt idx="159">
                  <c:v>0.6</c:v>
                </c:pt>
                <c:pt idx="160">
                  <c:v>0.5</c:v>
                </c:pt>
                <c:pt idx="161">
                  <c:v>0.5</c:v>
                </c:pt>
                <c:pt idx="162">
                  <c:v>0.2</c:v>
                </c:pt>
                <c:pt idx="163">
                  <c:v>0.7</c:v>
                </c:pt>
                <c:pt idx="164">
                  <c:v>1</c:v>
                </c:pt>
                <c:pt idx="165">
                  <c:v>1.4</c:v>
                </c:pt>
                <c:pt idx="166">
                  <c:v>0.9</c:v>
                </c:pt>
                <c:pt idx="167">
                  <c:v>0.6</c:v>
                </c:pt>
                <c:pt idx="168">
                  <c:v>0.2</c:v>
                </c:pt>
                <c:pt idx="169">
                  <c:v>0.6</c:v>
                </c:pt>
                <c:pt idx="170">
                  <c:v>0.9</c:v>
                </c:pt>
                <c:pt idx="171">
                  <c:v>0.9</c:v>
                </c:pt>
                <c:pt idx="172">
                  <c:v>1</c:v>
                </c:pt>
                <c:pt idx="173">
                  <c:v>0.7</c:v>
                </c:pt>
                <c:pt idx="174">
                  <c:v>0.7</c:v>
                </c:pt>
                <c:pt idx="175">
                  <c:v>1.1000000000000001</c:v>
                </c:pt>
                <c:pt idx="176">
                  <c:v>1.1000000000000001</c:v>
                </c:pt>
                <c:pt idx="177">
                  <c:v>1.8</c:v>
                </c:pt>
                <c:pt idx="178">
                  <c:v>0.6</c:v>
                </c:pt>
                <c:pt idx="179">
                  <c:v>0.6</c:v>
                </c:pt>
                <c:pt idx="180">
                  <c:v>0.3</c:v>
                </c:pt>
                <c:pt idx="181">
                  <c:v>0.5</c:v>
                </c:pt>
                <c:pt idx="182">
                  <c:v>0.5</c:v>
                </c:pt>
                <c:pt idx="183">
                  <c:v>0.6</c:v>
                </c:pt>
                <c:pt idx="184">
                  <c:v>0.4</c:v>
                </c:pt>
                <c:pt idx="185">
                  <c:v>0.6</c:v>
                </c:pt>
                <c:pt idx="186">
                  <c:v>0.2</c:v>
                </c:pt>
                <c:pt idx="187">
                  <c:v>0.6</c:v>
                </c:pt>
                <c:pt idx="188">
                  <c:v>0.7</c:v>
                </c:pt>
                <c:pt idx="189">
                  <c:v>1</c:v>
                </c:pt>
                <c:pt idx="190">
                  <c:v>1.5</c:v>
                </c:pt>
                <c:pt idx="191">
                  <c:v>2.4</c:v>
                </c:pt>
                <c:pt idx="192">
                  <c:v>2.2000000000000002</c:v>
                </c:pt>
                <c:pt idx="193">
                  <c:v>1.4</c:v>
                </c:pt>
                <c:pt idx="194">
                  <c:v>0.8</c:v>
                </c:pt>
                <c:pt idx="195">
                  <c:v>2</c:v>
                </c:pt>
                <c:pt idx="196">
                  <c:v>1.8</c:v>
                </c:pt>
                <c:pt idx="197">
                  <c:v>1.2</c:v>
                </c:pt>
                <c:pt idx="198">
                  <c:v>0</c:v>
                </c:pt>
                <c:pt idx="199">
                  <c:v>0</c:v>
                </c:pt>
                <c:pt idx="200">
                  <c:v>1.4</c:v>
                </c:pt>
                <c:pt idx="201">
                  <c:v>3.3</c:v>
                </c:pt>
                <c:pt idx="202">
                  <c:v>3.8</c:v>
                </c:pt>
              </c:numCache>
            </c:numRef>
          </c:val>
          <c:smooth val="0"/>
          <c:extLst>
            <c:ext xmlns:c16="http://schemas.microsoft.com/office/drawing/2014/chart" uri="{C3380CC4-5D6E-409C-BE32-E72D297353CC}">
              <c16:uniqueId val="{00000003-E664-461C-8420-AE7C27A6FFE7}"/>
            </c:ext>
          </c:extLst>
        </c:ser>
        <c:ser>
          <c:idx val="6"/>
          <c:order val="3"/>
          <c:tx>
            <c:strRef>
              <c:f>Sheet1!$E$1</c:f>
              <c:strCache>
                <c:ptCount val="1"/>
                <c:pt idx="0">
                  <c:v>Smoking restrictions</c:v>
                </c:pt>
              </c:strCache>
            </c:strRef>
          </c:tx>
          <c:spPr>
            <a:ln w="19050">
              <a:solidFill>
                <a:srgbClr val="23247D"/>
              </a:solidFill>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Sheet1!$E$2:$E$204</c:f>
              <c:numCache>
                <c:formatCode>General</c:formatCode>
                <c:ptCount val="203"/>
                <c:pt idx="0">
                  <c:v>2.5</c:v>
                </c:pt>
                <c:pt idx="1">
                  <c:v>2.6</c:v>
                </c:pt>
                <c:pt idx="2">
                  <c:v>4.4000000000000004</c:v>
                </c:pt>
                <c:pt idx="3">
                  <c:v>3.9</c:v>
                </c:pt>
                <c:pt idx="4">
                  <c:v>5.2</c:v>
                </c:pt>
                <c:pt idx="5">
                  <c:v>3.5</c:v>
                </c:pt>
                <c:pt idx="6">
                  <c:v>4.2</c:v>
                </c:pt>
                <c:pt idx="7">
                  <c:v>5.0999999999999996</c:v>
                </c:pt>
                <c:pt idx="8">
                  <c:v>5.3</c:v>
                </c:pt>
                <c:pt idx="9">
                  <c:v>5.6</c:v>
                </c:pt>
                <c:pt idx="10">
                  <c:v>5.2</c:v>
                </c:pt>
                <c:pt idx="11">
                  <c:v>5.9</c:v>
                </c:pt>
                <c:pt idx="12">
                  <c:v>5.3</c:v>
                </c:pt>
                <c:pt idx="13">
                  <c:v>5.7</c:v>
                </c:pt>
                <c:pt idx="14">
                  <c:v>5.3</c:v>
                </c:pt>
                <c:pt idx="15">
                  <c:v>5.2</c:v>
                </c:pt>
                <c:pt idx="16">
                  <c:v>5.4</c:v>
                </c:pt>
                <c:pt idx="17">
                  <c:v>5.0999999999999996</c:v>
                </c:pt>
                <c:pt idx="18">
                  <c:v>5.7</c:v>
                </c:pt>
                <c:pt idx="19">
                  <c:v>4.8</c:v>
                </c:pt>
                <c:pt idx="20">
                  <c:v>5</c:v>
                </c:pt>
                <c:pt idx="21">
                  <c:v>4.7</c:v>
                </c:pt>
                <c:pt idx="22">
                  <c:v>5.3</c:v>
                </c:pt>
                <c:pt idx="23">
                  <c:v>5</c:v>
                </c:pt>
                <c:pt idx="24">
                  <c:v>4.5</c:v>
                </c:pt>
                <c:pt idx="25">
                  <c:v>3.4</c:v>
                </c:pt>
                <c:pt idx="26">
                  <c:v>3.4</c:v>
                </c:pt>
                <c:pt idx="27">
                  <c:v>4</c:v>
                </c:pt>
                <c:pt idx="28">
                  <c:v>4.5999999999999996</c:v>
                </c:pt>
                <c:pt idx="29">
                  <c:v>5.4</c:v>
                </c:pt>
                <c:pt idx="30">
                  <c:v>4.5999999999999996</c:v>
                </c:pt>
                <c:pt idx="31">
                  <c:v>4.4000000000000004</c:v>
                </c:pt>
                <c:pt idx="32">
                  <c:v>5.5</c:v>
                </c:pt>
                <c:pt idx="33">
                  <c:v>5.3</c:v>
                </c:pt>
                <c:pt idx="34">
                  <c:v>5.4</c:v>
                </c:pt>
                <c:pt idx="35">
                  <c:v>4</c:v>
                </c:pt>
                <c:pt idx="36">
                  <c:v>5</c:v>
                </c:pt>
                <c:pt idx="37">
                  <c:v>4.2</c:v>
                </c:pt>
                <c:pt idx="38">
                  <c:v>4.5</c:v>
                </c:pt>
                <c:pt idx="39">
                  <c:v>3.7</c:v>
                </c:pt>
                <c:pt idx="40">
                  <c:v>4.9000000000000004</c:v>
                </c:pt>
                <c:pt idx="41">
                  <c:v>6</c:v>
                </c:pt>
                <c:pt idx="42">
                  <c:v>6.4</c:v>
                </c:pt>
                <c:pt idx="43">
                  <c:v>5.7</c:v>
                </c:pt>
                <c:pt idx="44">
                  <c:v>3.8</c:v>
                </c:pt>
                <c:pt idx="45">
                  <c:v>2.9</c:v>
                </c:pt>
                <c:pt idx="46">
                  <c:v>2.2000000000000002</c:v>
                </c:pt>
                <c:pt idx="47">
                  <c:v>2</c:v>
                </c:pt>
                <c:pt idx="48">
                  <c:v>2.4</c:v>
                </c:pt>
                <c:pt idx="49">
                  <c:v>2.7</c:v>
                </c:pt>
                <c:pt idx="50">
                  <c:v>3.4</c:v>
                </c:pt>
                <c:pt idx="51">
                  <c:v>3.7</c:v>
                </c:pt>
                <c:pt idx="52">
                  <c:v>3.7</c:v>
                </c:pt>
                <c:pt idx="53">
                  <c:v>2.8</c:v>
                </c:pt>
                <c:pt idx="54">
                  <c:v>2.7</c:v>
                </c:pt>
                <c:pt idx="55">
                  <c:v>3.4</c:v>
                </c:pt>
                <c:pt idx="56">
                  <c:v>3.9</c:v>
                </c:pt>
                <c:pt idx="57">
                  <c:v>4.2</c:v>
                </c:pt>
                <c:pt idx="58">
                  <c:v>3.3</c:v>
                </c:pt>
                <c:pt idx="59">
                  <c:v>3.6</c:v>
                </c:pt>
                <c:pt idx="60">
                  <c:v>2.7</c:v>
                </c:pt>
                <c:pt idx="61">
                  <c:v>2.5</c:v>
                </c:pt>
                <c:pt idx="62">
                  <c:v>2.4</c:v>
                </c:pt>
                <c:pt idx="63">
                  <c:v>2.2000000000000002</c:v>
                </c:pt>
                <c:pt idx="64">
                  <c:v>3.1</c:v>
                </c:pt>
                <c:pt idx="65">
                  <c:v>3</c:v>
                </c:pt>
                <c:pt idx="66">
                  <c:v>5</c:v>
                </c:pt>
                <c:pt idx="67">
                  <c:v>4</c:v>
                </c:pt>
                <c:pt idx="68">
                  <c:v>4.3</c:v>
                </c:pt>
                <c:pt idx="69">
                  <c:v>2.2000000000000002</c:v>
                </c:pt>
                <c:pt idx="70">
                  <c:v>3.1</c:v>
                </c:pt>
                <c:pt idx="71">
                  <c:v>2.8</c:v>
                </c:pt>
                <c:pt idx="72">
                  <c:v>4.3</c:v>
                </c:pt>
                <c:pt idx="73">
                  <c:v>4.7</c:v>
                </c:pt>
                <c:pt idx="74">
                  <c:v>4.3</c:v>
                </c:pt>
                <c:pt idx="75">
                  <c:v>3.8</c:v>
                </c:pt>
                <c:pt idx="76">
                  <c:v>4.2</c:v>
                </c:pt>
                <c:pt idx="77">
                  <c:v>5.3</c:v>
                </c:pt>
                <c:pt idx="78">
                  <c:v>6.1</c:v>
                </c:pt>
                <c:pt idx="79">
                  <c:v>5.4</c:v>
                </c:pt>
                <c:pt idx="80">
                  <c:v>4</c:v>
                </c:pt>
                <c:pt idx="81">
                  <c:v>3.6</c:v>
                </c:pt>
                <c:pt idx="82">
                  <c:v>4.8</c:v>
                </c:pt>
                <c:pt idx="83">
                  <c:v>4.9000000000000004</c:v>
                </c:pt>
                <c:pt idx="84">
                  <c:v>4.5</c:v>
                </c:pt>
                <c:pt idx="85">
                  <c:v>2.2999999999999998</c:v>
                </c:pt>
                <c:pt idx="86">
                  <c:v>2.2000000000000002</c:v>
                </c:pt>
                <c:pt idx="87">
                  <c:v>1.4</c:v>
                </c:pt>
                <c:pt idx="88">
                  <c:v>1.9</c:v>
                </c:pt>
                <c:pt idx="89">
                  <c:v>3.3</c:v>
                </c:pt>
                <c:pt idx="90">
                  <c:v>3.2</c:v>
                </c:pt>
                <c:pt idx="91">
                  <c:v>3.3</c:v>
                </c:pt>
                <c:pt idx="92">
                  <c:v>2.4</c:v>
                </c:pt>
                <c:pt idx="93">
                  <c:v>2.5</c:v>
                </c:pt>
                <c:pt idx="94">
                  <c:v>1.6</c:v>
                </c:pt>
                <c:pt idx="95">
                  <c:v>1</c:v>
                </c:pt>
                <c:pt idx="96">
                  <c:v>1.4</c:v>
                </c:pt>
                <c:pt idx="97">
                  <c:v>2.9</c:v>
                </c:pt>
                <c:pt idx="98">
                  <c:v>2.9</c:v>
                </c:pt>
                <c:pt idx="99">
                  <c:v>2.9</c:v>
                </c:pt>
                <c:pt idx="100">
                  <c:v>1.6</c:v>
                </c:pt>
                <c:pt idx="101">
                  <c:v>2.1</c:v>
                </c:pt>
                <c:pt idx="102">
                  <c:v>2.8</c:v>
                </c:pt>
                <c:pt idx="103">
                  <c:v>3.1</c:v>
                </c:pt>
                <c:pt idx="104">
                  <c:v>2.4</c:v>
                </c:pt>
                <c:pt idx="105">
                  <c:v>0.9</c:v>
                </c:pt>
                <c:pt idx="106">
                  <c:v>2.1</c:v>
                </c:pt>
                <c:pt idx="107">
                  <c:v>3.1</c:v>
                </c:pt>
                <c:pt idx="108">
                  <c:v>3.9</c:v>
                </c:pt>
                <c:pt idx="109">
                  <c:v>3.1</c:v>
                </c:pt>
                <c:pt idx="110">
                  <c:v>3.6</c:v>
                </c:pt>
                <c:pt idx="111">
                  <c:v>2.8</c:v>
                </c:pt>
                <c:pt idx="112">
                  <c:v>2</c:v>
                </c:pt>
                <c:pt idx="113">
                  <c:v>1.9</c:v>
                </c:pt>
                <c:pt idx="114">
                  <c:v>2.5</c:v>
                </c:pt>
                <c:pt idx="115">
                  <c:v>2.2000000000000002</c:v>
                </c:pt>
                <c:pt idx="116">
                  <c:v>1.2</c:v>
                </c:pt>
                <c:pt idx="117">
                  <c:v>1.1000000000000001</c:v>
                </c:pt>
                <c:pt idx="118">
                  <c:v>1.8</c:v>
                </c:pt>
                <c:pt idx="119">
                  <c:v>1.7</c:v>
                </c:pt>
                <c:pt idx="120">
                  <c:v>1.8</c:v>
                </c:pt>
                <c:pt idx="121">
                  <c:v>1.1000000000000001</c:v>
                </c:pt>
                <c:pt idx="122">
                  <c:v>1.5</c:v>
                </c:pt>
                <c:pt idx="123">
                  <c:v>1.6</c:v>
                </c:pt>
                <c:pt idx="124">
                  <c:v>2.8</c:v>
                </c:pt>
                <c:pt idx="125">
                  <c:v>3.5</c:v>
                </c:pt>
                <c:pt idx="126">
                  <c:v>3.9</c:v>
                </c:pt>
                <c:pt idx="127">
                  <c:v>3.3</c:v>
                </c:pt>
                <c:pt idx="128">
                  <c:v>3.4</c:v>
                </c:pt>
                <c:pt idx="129">
                  <c:v>2.6</c:v>
                </c:pt>
                <c:pt idx="130">
                  <c:v>2.6</c:v>
                </c:pt>
                <c:pt idx="131">
                  <c:v>2.2999999999999998</c:v>
                </c:pt>
                <c:pt idx="132">
                  <c:v>2.7</c:v>
                </c:pt>
                <c:pt idx="133">
                  <c:v>3.1</c:v>
                </c:pt>
                <c:pt idx="134">
                  <c:v>3.4</c:v>
                </c:pt>
                <c:pt idx="135">
                  <c:v>4.4000000000000004</c:v>
                </c:pt>
                <c:pt idx="136">
                  <c:v>4.8</c:v>
                </c:pt>
                <c:pt idx="137">
                  <c:v>7</c:v>
                </c:pt>
                <c:pt idx="138">
                  <c:v>6.6</c:v>
                </c:pt>
                <c:pt idx="139">
                  <c:v>6.9</c:v>
                </c:pt>
                <c:pt idx="140">
                  <c:v>4.7</c:v>
                </c:pt>
                <c:pt idx="141">
                  <c:v>5.2</c:v>
                </c:pt>
                <c:pt idx="142">
                  <c:v>6.7</c:v>
                </c:pt>
                <c:pt idx="143">
                  <c:v>6.3</c:v>
                </c:pt>
                <c:pt idx="144">
                  <c:v>5.8</c:v>
                </c:pt>
                <c:pt idx="145">
                  <c:v>4.8</c:v>
                </c:pt>
                <c:pt idx="146">
                  <c:v>4.5</c:v>
                </c:pt>
                <c:pt idx="147">
                  <c:v>4</c:v>
                </c:pt>
                <c:pt idx="148">
                  <c:v>3.7</c:v>
                </c:pt>
                <c:pt idx="149">
                  <c:v>5.0999999999999996</c:v>
                </c:pt>
                <c:pt idx="150">
                  <c:v>4.5999999999999996</c:v>
                </c:pt>
                <c:pt idx="151">
                  <c:v>3.1</c:v>
                </c:pt>
                <c:pt idx="152">
                  <c:v>1.3</c:v>
                </c:pt>
                <c:pt idx="153">
                  <c:v>1.9</c:v>
                </c:pt>
                <c:pt idx="154">
                  <c:v>4.2</c:v>
                </c:pt>
                <c:pt idx="155">
                  <c:v>5.0999999999999996</c:v>
                </c:pt>
                <c:pt idx="156">
                  <c:v>5.7</c:v>
                </c:pt>
                <c:pt idx="157">
                  <c:v>3.4</c:v>
                </c:pt>
                <c:pt idx="158">
                  <c:v>3.9</c:v>
                </c:pt>
                <c:pt idx="159">
                  <c:v>2.8</c:v>
                </c:pt>
                <c:pt idx="160">
                  <c:v>3.3</c:v>
                </c:pt>
                <c:pt idx="161">
                  <c:v>2.4</c:v>
                </c:pt>
                <c:pt idx="162">
                  <c:v>1.7</c:v>
                </c:pt>
                <c:pt idx="163">
                  <c:v>2.6</c:v>
                </c:pt>
                <c:pt idx="164">
                  <c:v>2</c:v>
                </c:pt>
                <c:pt idx="165">
                  <c:v>3.8</c:v>
                </c:pt>
                <c:pt idx="166">
                  <c:v>2.9</c:v>
                </c:pt>
                <c:pt idx="167">
                  <c:v>3.5</c:v>
                </c:pt>
                <c:pt idx="168">
                  <c:v>2.6</c:v>
                </c:pt>
                <c:pt idx="169">
                  <c:v>2.4</c:v>
                </c:pt>
                <c:pt idx="170">
                  <c:v>2.7</c:v>
                </c:pt>
                <c:pt idx="171">
                  <c:v>3.1</c:v>
                </c:pt>
                <c:pt idx="172">
                  <c:v>3.1</c:v>
                </c:pt>
                <c:pt idx="173">
                  <c:v>4.0999999999999996</c:v>
                </c:pt>
                <c:pt idx="174">
                  <c:v>5.2</c:v>
                </c:pt>
                <c:pt idx="175">
                  <c:v>6.9</c:v>
                </c:pt>
                <c:pt idx="176">
                  <c:v>6.1</c:v>
                </c:pt>
                <c:pt idx="177">
                  <c:v>6.3</c:v>
                </c:pt>
                <c:pt idx="178">
                  <c:v>6.5</c:v>
                </c:pt>
                <c:pt idx="179">
                  <c:v>6.6</c:v>
                </c:pt>
                <c:pt idx="180">
                  <c:v>6.1</c:v>
                </c:pt>
                <c:pt idx="181">
                  <c:v>7.9</c:v>
                </c:pt>
                <c:pt idx="182">
                  <c:v>7.5</c:v>
                </c:pt>
                <c:pt idx="183">
                  <c:v>6.1</c:v>
                </c:pt>
                <c:pt idx="184">
                  <c:v>4.9000000000000004</c:v>
                </c:pt>
                <c:pt idx="185">
                  <c:v>4.9000000000000004</c:v>
                </c:pt>
                <c:pt idx="186">
                  <c:v>5.5</c:v>
                </c:pt>
                <c:pt idx="187">
                  <c:v>3.8</c:v>
                </c:pt>
                <c:pt idx="188">
                  <c:v>5</c:v>
                </c:pt>
                <c:pt idx="189">
                  <c:v>3.5</c:v>
                </c:pt>
                <c:pt idx="190">
                  <c:v>3.5</c:v>
                </c:pt>
                <c:pt idx="191">
                  <c:v>3.7</c:v>
                </c:pt>
                <c:pt idx="192">
                  <c:v>4.5999999999999996</c:v>
                </c:pt>
                <c:pt idx="193">
                  <c:v>4.7</c:v>
                </c:pt>
                <c:pt idx="194">
                  <c:v>3.6</c:v>
                </c:pt>
                <c:pt idx="195">
                  <c:v>4.9000000000000004</c:v>
                </c:pt>
                <c:pt idx="196">
                  <c:v>4.9000000000000004</c:v>
                </c:pt>
                <c:pt idx="197">
                  <c:v>6.5</c:v>
                </c:pt>
                <c:pt idx="198">
                  <c:v>7.7</c:v>
                </c:pt>
                <c:pt idx="199">
                  <c:v>10.6</c:v>
                </c:pt>
                <c:pt idx="200">
                  <c:v>10.6</c:v>
                </c:pt>
                <c:pt idx="201">
                  <c:v>9.1999999999999993</c:v>
                </c:pt>
                <c:pt idx="202">
                  <c:v>5.6</c:v>
                </c:pt>
              </c:numCache>
            </c:numRef>
          </c:val>
          <c:smooth val="0"/>
          <c:extLst>
            <c:ext xmlns:c16="http://schemas.microsoft.com/office/drawing/2014/chart" uri="{C3380CC4-5D6E-409C-BE32-E72D297353CC}">
              <c16:uniqueId val="{00000006-E664-461C-8420-AE7C27A6FFE7}"/>
            </c:ext>
          </c:extLst>
        </c:ser>
        <c:ser>
          <c:idx val="7"/>
          <c:order val="4"/>
          <c:tx>
            <c:strRef>
              <c:f>Sheet1!$F$1</c:f>
              <c:strCache>
                <c:ptCount val="1"/>
                <c:pt idx="0">
                  <c:v>Someone else stopping</c:v>
                </c:pt>
              </c:strCache>
            </c:strRef>
          </c:tx>
          <c:spPr>
            <a:ln w="19050">
              <a:solidFill>
                <a:srgbClr val="1369B4"/>
              </a:solidFill>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Sheet1!$F$2:$F$204</c:f>
              <c:numCache>
                <c:formatCode>General</c:formatCode>
                <c:ptCount val="203"/>
                <c:pt idx="0">
                  <c:v>7.3</c:v>
                </c:pt>
                <c:pt idx="1">
                  <c:v>8.3000000000000007</c:v>
                </c:pt>
                <c:pt idx="2">
                  <c:v>7</c:v>
                </c:pt>
                <c:pt idx="3">
                  <c:v>7.2</c:v>
                </c:pt>
                <c:pt idx="4">
                  <c:v>8</c:v>
                </c:pt>
                <c:pt idx="5">
                  <c:v>8.1999999999999993</c:v>
                </c:pt>
                <c:pt idx="6">
                  <c:v>9.8000000000000007</c:v>
                </c:pt>
                <c:pt idx="7">
                  <c:v>9.8000000000000007</c:v>
                </c:pt>
                <c:pt idx="8">
                  <c:v>11.2</c:v>
                </c:pt>
                <c:pt idx="9">
                  <c:v>11.4</c:v>
                </c:pt>
                <c:pt idx="10">
                  <c:v>10.199999999999999</c:v>
                </c:pt>
                <c:pt idx="11">
                  <c:v>8.6</c:v>
                </c:pt>
                <c:pt idx="12">
                  <c:v>8.1</c:v>
                </c:pt>
                <c:pt idx="13">
                  <c:v>8.1</c:v>
                </c:pt>
                <c:pt idx="14">
                  <c:v>9.6999999999999993</c:v>
                </c:pt>
                <c:pt idx="15">
                  <c:v>8.8000000000000007</c:v>
                </c:pt>
                <c:pt idx="16">
                  <c:v>9.3000000000000007</c:v>
                </c:pt>
                <c:pt idx="17">
                  <c:v>8.6</c:v>
                </c:pt>
                <c:pt idx="18">
                  <c:v>8.4</c:v>
                </c:pt>
                <c:pt idx="19">
                  <c:v>11</c:v>
                </c:pt>
                <c:pt idx="20">
                  <c:v>11.1</c:v>
                </c:pt>
                <c:pt idx="21">
                  <c:v>13.2</c:v>
                </c:pt>
                <c:pt idx="22">
                  <c:v>9.9</c:v>
                </c:pt>
                <c:pt idx="23">
                  <c:v>9</c:v>
                </c:pt>
                <c:pt idx="24">
                  <c:v>6</c:v>
                </c:pt>
                <c:pt idx="25">
                  <c:v>7.6</c:v>
                </c:pt>
                <c:pt idx="26">
                  <c:v>7.7</c:v>
                </c:pt>
                <c:pt idx="27">
                  <c:v>9.1999999999999993</c:v>
                </c:pt>
                <c:pt idx="28">
                  <c:v>8</c:v>
                </c:pt>
                <c:pt idx="29">
                  <c:v>7.1</c:v>
                </c:pt>
                <c:pt idx="30">
                  <c:v>5.7</c:v>
                </c:pt>
                <c:pt idx="31">
                  <c:v>5.6</c:v>
                </c:pt>
                <c:pt idx="32">
                  <c:v>8</c:v>
                </c:pt>
                <c:pt idx="33">
                  <c:v>8</c:v>
                </c:pt>
                <c:pt idx="34">
                  <c:v>6.9</c:v>
                </c:pt>
                <c:pt idx="35">
                  <c:v>6.3</c:v>
                </c:pt>
                <c:pt idx="36">
                  <c:v>7</c:v>
                </c:pt>
                <c:pt idx="37">
                  <c:v>7.9</c:v>
                </c:pt>
                <c:pt idx="38">
                  <c:v>6.1</c:v>
                </c:pt>
                <c:pt idx="39">
                  <c:v>6.1</c:v>
                </c:pt>
                <c:pt idx="40">
                  <c:v>6.6</c:v>
                </c:pt>
                <c:pt idx="41">
                  <c:v>10.9</c:v>
                </c:pt>
                <c:pt idx="42">
                  <c:v>12.5</c:v>
                </c:pt>
                <c:pt idx="43">
                  <c:v>11</c:v>
                </c:pt>
                <c:pt idx="44">
                  <c:v>8</c:v>
                </c:pt>
                <c:pt idx="45">
                  <c:v>5.7</c:v>
                </c:pt>
                <c:pt idx="46">
                  <c:v>6.1</c:v>
                </c:pt>
                <c:pt idx="47">
                  <c:v>4.4000000000000004</c:v>
                </c:pt>
                <c:pt idx="48">
                  <c:v>4.2</c:v>
                </c:pt>
                <c:pt idx="49">
                  <c:v>5.4</c:v>
                </c:pt>
                <c:pt idx="50">
                  <c:v>7.2</c:v>
                </c:pt>
                <c:pt idx="51">
                  <c:v>7</c:v>
                </c:pt>
                <c:pt idx="52">
                  <c:v>6.1</c:v>
                </c:pt>
                <c:pt idx="53">
                  <c:v>4.7</c:v>
                </c:pt>
                <c:pt idx="54">
                  <c:v>6.2</c:v>
                </c:pt>
                <c:pt idx="55">
                  <c:v>6</c:v>
                </c:pt>
                <c:pt idx="56">
                  <c:v>7.7</c:v>
                </c:pt>
                <c:pt idx="57">
                  <c:v>6.6</c:v>
                </c:pt>
                <c:pt idx="58">
                  <c:v>7.3</c:v>
                </c:pt>
                <c:pt idx="59">
                  <c:v>6.1</c:v>
                </c:pt>
                <c:pt idx="60">
                  <c:v>5.5</c:v>
                </c:pt>
                <c:pt idx="61">
                  <c:v>5.3</c:v>
                </c:pt>
                <c:pt idx="62">
                  <c:v>5.8</c:v>
                </c:pt>
                <c:pt idx="63">
                  <c:v>5.7</c:v>
                </c:pt>
                <c:pt idx="64">
                  <c:v>4.9000000000000004</c:v>
                </c:pt>
                <c:pt idx="65">
                  <c:v>3.2</c:v>
                </c:pt>
                <c:pt idx="66">
                  <c:v>3.8</c:v>
                </c:pt>
                <c:pt idx="67">
                  <c:v>4.3</c:v>
                </c:pt>
                <c:pt idx="68">
                  <c:v>5.0999999999999996</c:v>
                </c:pt>
                <c:pt idx="69">
                  <c:v>5.2</c:v>
                </c:pt>
                <c:pt idx="70">
                  <c:v>3.8</c:v>
                </c:pt>
                <c:pt idx="71">
                  <c:v>3.3</c:v>
                </c:pt>
                <c:pt idx="72">
                  <c:v>3.5</c:v>
                </c:pt>
                <c:pt idx="73">
                  <c:v>5</c:v>
                </c:pt>
                <c:pt idx="74">
                  <c:v>5.6</c:v>
                </c:pt>
                <c:pt idx="75">
                  <c:v>5.9</c:v>
                </c:pt>
                <c:pt idx="76">
                  <c:v>5.9</c:v>
                </c:pt>
                <c:pt idx="77">
                  <c:v>6.1</c:v>
                </c:pt>
                <c:pt idx="78">
                  <c:v>5.5</c:v>
                </c:pt>
                <c:pt idx="79">
                  <c:v>6.5</c:v>
                </c:pt>
                <c:pt idx="80">
                  <c:v>5.5</c:v>
                </c:pt>
                <c:pt idx="81">
                  <c:v>4.8</c:v>
                </c:pt>
                <c:pt idx="82">
                  <c:v>3.3</c:v>
                </c:pt>
                <c:pt idx="83">
                  <c:v>4</c:v>
                </c:pt>
                <c:pt idx="84">
                  <c:v>3.9</c:v>
                </c:pt>
                <c:pt idx="85">
                  <c:v>4.2</c:v>
                </c:pt>
                <c:pt idx="86">
                  <c:v>6.1</c:v>
                </c:pt>
                <c:pt idx="87">
                  <c:v>7</c:v>
                </c:pt>
                <c:pt idx="88">
                  <c:v>8.1999999999999993</c:v>
                </c:pt>
                <c:pt idx="89">
                  <c:v>7.4</c:v>
                </c:pt>
                <c:pt idx="90">
                  <c:v>8</c:v>
                </c:pt>
                <c:pt idx="91">
                  <c:v>6.7</c:v>
                </c:pt>
                <c:pt idx="92">
                  <c:v>4.3</c:v>
                </c:pt>
                <c:pt idx="93">
                  <c:v>3.4</c:v>
                </c:pt>
                <c:pt idx="94">
                  <c:v>4</c:v>
                </c:pt>
                <c:pt idx="95">
                  <c:v>6.6</c:v>
                </c:pt>
                <c:pt idx="96">
                  <c:v>7.3</c:v>
                </c:pt>
                <c:pt idx="97">
                  <c:v>6.5</c:v>
                </c:pt>
                <c:pt idx="98">
                  <c:v>5.2</c:v>
                </c:pt>
                <c:pt idx="99">
                  <c:v>4.4000000000000004</c:v>
                </c:pt>
                <c:pt idx="100">
                  <c:v>5.0999999999999996</c:v>
                </c:pt>
                <c:pt idx="101">
                  <c:v>5.7</c:v>
                </c:pt>
                <c:pt idx="102">
                  <c:v>5.6</c:v>
                </c:pt>
                <c:pt idx="103">
                  <c:v>4.4000000000000004</c:v>
                </c:pt>
                <c:pt idx="104">
                  <c:v>3.9</c:v>
                </c:pt>
                <c:pt idx="105">
                  <c:v>3.1</c:v>
                </c:pt>
                <c:pt idx="106">
                  <c:v>3.9</c:v>
                </c:pt>
                <c:pt idx="107">
                  <c:v>3.3</c:v>
                </c:pt>
                <c:pt idx="108">
                  <c:v>4.2</c:v>
                </c:pt>
                <c:pt idx="109">
                  <c:v>4.3</c:v>
                </c:pt>
                <c:pt idx="110">
                  <c:v>5.3</c:v>
                </c:pt>
                <c:pt idx="111">
                  <c:v>6.2</c:v>
                </c:pt>
                <c:pt idx="112">
                  <c:v>6.3</c:v>
                </c:pt>
                <c:pt idx="113">
                  <c:v>7.5</c:v>
                </c:pt>
                <c:pt idx="114">
                  <c:v>8.4</c:v>
                </c:pt>
                <c:pt idx="115">
                  <c:v>8.6</c:v>
                </c:pt>
                <c:pt idx="116">
                  <c:v>7.1</c:v>
                </c:pt>
                <c:pt idx="117">
                  <c:v>5.6</c:v>
                </c:pt>
                <c:pt idx="118">
                  <c:v>5.0999999999999996</c:v>
                </c:pt>
                <c:pt idx="119">
                  <c:v>4.5999999999999996</c:v>
                </c:pt>
                <c:pt idx="120">
                  <c:v>3.8</c:v>
                </c:pt>
                <c:pt idx="121">
                  <c:v>4.9000000000000004</c:v>
                </c:pt>
                <c:pt idx="122">
                  <c:v>5.8</c:v>
                </c:pt>
                <c:pt idx="123">
                  <c:v>5.8</c:v>
                </c:pt>
                <c:pt idx="124">
                  <c:v>4.9000000000000004</c:v>
                </c:pt>
                <c:pt idx="125">
                  <c:v>3.6</c:v>
                </c:pt>
                <c:pt idx="126">
                  <c:v>4.2</c:v>
                </c:pt>
                <c:pt idx="127">
                  <c:v>2.7</c:v>
                </c:pt>
                <c:pt idx="128">
                  <c:v>2.2000000000000002</c:v>
                </c:pt>
                <c:pt idx="129">
                  <c:v>4.4000000000000004</c:v>
                </c:pt>
                <c:pt idx="130">
                  <c:v>6.7</c:v>
                </c:pt>
                <c:pt idx="131">
                  <c:v>8.3000000000000007</c:v>
                </c:pt>
                <c:pt idx="132">
                  <c:v>6.4</c:v>
                </c:pt>
                <c:pt idx="133">
                  <c:v>7.6</c:v>
                </c:pt>
                <c:pt idx="134">
                  <c:v>8.6</c:v>
                </c:pt>
                <c:pt idx="135">
                  <c:v>10.1</c:v>
                </c:pt>
                <c:pt idx="136">
                  <c:v>8.6</c:v>
                </c:pt>
                <c:pt idx="137">
                  <c:v>7.7</c:v>
                </c:pt>
                <c:pt idx="138">
                  <c:v>5.6</c:v>
                </c:pt>
                <c:pt idx="139">
                  <c:v>5</c:v>
                </c:pt>
                <c:pt idx="140">
                  <c:v>5.0999999999999996</c:v>
                </c:pt>
                <c:pt idx="141">
                  <c:v>5.4</c:v>
                </c:pt>
                <c:pt idx="142">
                  <c:v>6.2</c:v>
                </c:pt>
                <c:pt idx="143">
                  <c:v>5.6</c:v>
                </c:pt>
                <c:pt idx="144">
                  <c:v>4.8</c:v>
                </c:pt>
                <c:pt idx="145">
                  <c:v>4.7</c:v>
                </c:pt>
                <c:pt idx="146">
                  <c:v>4.3</c:v>
                </c:pt>
                <c:pt idx="147">
                  <c:v>6.4</c:v>
                </c:pt>
                <c:pt idx="148">
                  <c:v>5.7</c:v>
                </c:pt>
                <c:pt idx="149">
                  <c:v>6.2</c:v>
                </c:pt>
                <c:pt idx="150">
                  <c:v>4.4000000000000004</c:v>
                </c:pt>
                <c:pt idx="151">
                  <c:v>5</c:v>
                </c:pt>
                <c:pt idx="152">
                  <c:v>4.0999999999999996</c:v>
                </c:pt>
                <c:pt idx="153">
                  <c:v>3.8</c:v>
                </c:pt>
                <c:pt idx="154">
                  <c:v>2.8</c:v>
                </c:pt>
                <c:pt idx="155">
                  <c:v>4</c:v>
                </c:pt>
                <c:pt idx="156">
                  <c:v>3.9</c:v>
                </c:pt>
                <c:pt idx="157">
                  <c:v>3.7</c:v>
                </c:pt>
                <c:pt idx="158">
                  <c:v>2.7</c:v>
                </c:pt>
                <c:pt idx="159">
                  <c:v>1.8</c:v>
                </c:pt>
                <c:pt idx="160">
                  <c:v>2.1</c:v>
                </c:pt>
                <c:pt idx="161">
                  <c:v>3</c:v>
                </c:pt>
                <c:pt idx="162">
                  <c:v>5.9</c:v>
                </c:pt>
                <c:pt idx="163">
                  <c:v>6.5</c:v>
                </c:pt>
                <c:pt idx="164">
                  <c:v>5.4</c:v>
                </c:pt>
                <c:pt idx="165">
                  <c:v>4.4000000000000004</c:v>
                </c:pt>
                <c:pt idx="166">
                  <c:v>3.5</c:v>
                </c:pt>
                <c:pt idx="167">
                  <c:v>5.3</c:v>
                </c:pt>
                <c:pt idx="168">
                  <c:v>4</c:v>
                </c:pt>
                <c:pt idx="169">
                  <c:v>6.6</c:v>
                </c:pt>
                <c:pt idx="170">
                  <c:v>7.3</c:v>
                </c:pt>
                <c:pt idx="171">
                  <c:v>11</c:v>
                </c:pt>
                <c:pt idx="172">
                  <c:v>10.3</c:v>
                </c:pt>
                <c:pt idx="173">
                  <c:v>10.4</c:v>
                </c:pt>
                <c:pt idx="174">
                  <c:v>9.3000000000000007</c:v>
                </c:pt>
                <c:pt idx="175">
                  <c:v>7.8</c:v>
                </c:pt>
                <c:pt idx="176">
                  <c:v>6.7</c:v>
                </c:pt>
                <c:pt idx="177">
                  <c:v>6.1</c:v>
                </c:pt>
                <c:pt idx="178">
                  <c:v>9.8000000000000007</c:v>
                </c:pt>
                <c:pt idx="179">
                  <c:v>9.9</c:v>
                </c:pt>
                <c:pt idx="180">
                  <c:v>9.8000000000000007</c:v>
                </c:pt>
                <c:pt idx="181">
                  <c:v>7</c:v>
                </c:pt>
                <c:pt idx="182">
                  <c:v>6.5</c:v>
                </c:pt>
                <c:pt idx="183">
                  <c:v>5.4</c:v>
                </c:pt>
                <c:pt idx="184">
                  <c:v>7.5</c:v>
                </c:pt>
                <c:pt idx="185">
                  <c:v>9.3000000000000007</c:v>
                </c:pt>
                <c:pt idx="186">
                  <c:v>10.1</c:v>
                </c:pt>
                <c:pt idx="187">
                  <c:v>7.8</c:v>
                </c:pt>
                <c:pt idx="188">
                  <c:v>7.6</c:v>
                </c:pt>
                <c:pt idx="189">
                  <c:v>9.3000000000000007</c:v>
                </c:pt>
                <c:pt idx="190">
                  <c:v>9.1999999999999993</c:v>
                </c:pt>
                <c:pt idx="191">
                  <c:v>7.7</c:v>
                </c:pt>
                <c:pt idx="192">
                  <c:v>4.4000000000000004</c:v>
                </c:pt>
                <c:pt idx="193">
                  <c:v>4</c:v>
                </c:pt>
                <c:pt idx="194">
                  <c:v>6.5</c:v>
                </c:pt>
                <c:pt idx="195">
                  <c:v>9.5</c:v>
                </c:pt>
                <c:pt idx="196">
                  <c:v>11.3</c:v>
                </c:pt>
                <c:pt idx="197">
                  <c:v>10.6</c:v>
                </c:pt>
                <c:pt idx="198">
                  <c:v>9.6999999999999993</c:v>
                </c:pt>
                <c:pt idx="199">
                  <c:v>12.2</c:v>
                </c:pt>
                <c:pt idx="200">
                  <c:v>12.8</c:v>
                </c:pt>
                <c:pt idx="201">
                  <c:v>13.6</c:v>
                </c:pt>
                <c:pt idx="202">
                  <c:v>10.4</c:v>
                </c:pt>
              </c:numCache>
            </c:numRef>
          </c:val>
          <c:smooth val="0"/>
          <c:extLst>
            <c:ext xmlns:c16="http://schemas.microsoft.com/office/drawing/2014/chart" uri="{C3380CC4-5D6E-409C-BE32-E72D297353CC}">
              <c16:uniqueId val="{00000007-E664-461C-8420-AE7C27A6FFE7}"/>
            </c:ext>
          </c:extLst>
        </c:ser>
        <c:ser>
          <c:idx val="0"/>
          <c:order val="5"/>
          <c:tx>
            <c:strRef>
              <c:f>Sheet1!$G$1</c:f>
              <c:strCache>
                <c:ptCount val="1"/>
                <c:pt idx="0">
                  <c:v>Health warning on pack</c:v>
                </c:pt>
              </c:strCache>
            </c:strRef>
          </c:tx>
          <c:spPr>
            <a:ln w="19050">
              <a:solidFill>
                <a:srgbClr val="339966"/>
              </a:solidFill>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Sheet1!$G$2:$G$204</c:f>
              <c:numCache>
                <c:formatCode>General</c:formatCode>
                <c:ptCount val="203"/>
                <c:pt idx="0">
                  <c:v>3.8</c:v>
                </c:pt>
                <c:pt idx="1">
                  <c:v>4.0999999999999996</c:v>
                </c:pt>
                <c:pt idx="2">
                  <c:v>4.7</c:v>
                </c:pt>
                <c:pt idx="3">
                  <c:v>5.3</c:v>
                </c:pt>
                <c:pt idx="4">
                  <c:v>5.4</c:v>
                </c:pt>
                <c:pt idx="5">
                  <c:v>4.2</c:v>
                </c:pt>
                <c:pt idx="6">
                  <c:v>3.1</c:v>
                </c:pt>
                <c:pt idx="7">
                  <c:v>2.2999999999999998</c:v>
                </c:pt>
                <c:pt idx="8">
                  <c:v>3.8</c:v>
                </c:pt>
                <c:pt idx="9">
                  <c:v>4.3</c:v>
                </c:pt>
                <c:pt idx="10">
                  <c:v>5.6</c:v>
                </c:pt>
                <c:pt idx="11">
                  <c:v>4.2</c:v>
                </c:pt>
                <c:pt idx="12">
                  <c:v>4.9000000000000004</c:v>
                </c:pt>
                <c:pt idx="13">
                  <c:v>4.8</c:v>
                </c:pt>
                <c:pt idx="14">
                  <c:v>4.5999999999999996</c:v>
                </c:pt>
                <c:pt idx="15">
                  <c:v>3.5</c:v>
                </c:pt>
                <c:pt idx="16">
                  <c:v>1.9</c:v>
                </c:pt>
                <c:pt idx="17">
                  <c:v>1.2</c:v>
                </c:pt>
                <c:pt idx="18">
                  <c:v>1.2</c:v>
                </c:pt>
                <c:pt idx="19">
                  <c:v>1</c:v>
                </c:pt>
                <c:pt idx="20">
                  <c:v>1.7</c:v>
                </c:pt>
                <c:pt idx="21">
                  <c:v>2.4</c:v>
                </c:pt>
                <c:pt idx="22">
                  <c:v>3.3</c:v>
                </c:pt>
                <c:pt idx="23">
                  <c:v>3.3</c:v>
                </c:pt>
                <c:pt idx="24">
                  <c:v>2.6</c:v>
                </c:pt>
                <c:pt idx="25">
                  <c:v>1.8</c:v>
                </c:pt>
                <c:pt idx="26">
                  <c:v>2.4</c:v>
                </c:pt>
                <c:pt idx="27">
                  <c:v>2.7</c:v>
                </c:pt>
                <c:pt idx="28">
                  <c:v>2.5</c:v>
                </c:pt>
                <c:pt idx="29">
                  <c:v>1.4</c:v>
                </c:pt>
                <c:pt idx="30">
                  <c:v>0.5</c:v>
                </c:pt>
                <c:pt idx="31">
                  <c:v>0.7</c:v>
                </c:pt>
                <c:pt idx="32">
                  <c:v>0.7</c:v>
                </c:pt>
                <c:pt idx="33">
                  <c:v>0.6</c:v>
                </c:pt>
                <c:pt idx="34">
                  <c:v>1</c:v>
                </c:pt>
                <c:pt idx="35">
                  <c:v>1</c:v>
                </c:pt>
                <c:pt idx="36">
                  <c:v>2</c:v>
                </c:pt>
                <c:pt idx="37">
                  <c:v>2.2000000000000002</c:v>
                </c:pt>
                <c:pt idx="38">
                  <c:v>2.2000000000000002</c:v>
                </c:pt>
                <c:pt idx="39">
                  <c:v>1.9</c:v>
                </c:pt>
                <c:pt idx="40">
                  <c:v>1.4</c:v>
                </c:pt>
                <c:pt idx="41">
                  <c:v>2.2000000000000002</c:v>
                </c:pt>
                <c:pt idx="42">
                  <c:v>1.7</c:v>
                </c:pt>
                <c:pt idx="43">
                  <c:v>1.3</c:v>
                </c:pt>
                <c:pt idx="44">
                  <c:v>0.3</c:v>
                </c:pt>
                <c:pt idx="45">
                  <c:v>3</c:v>
                </c:pt>
                <c:pt idx="46">
                  <c:v>5.0999999999999996</c:v>
                </c:pt>
                <c:pt idx="47">
                  <c:v>6</c:v>
                </c:pt>
                <c:pt idx="48">
                  <c:v>4.3</c:v>
                </c:pt>
                <c:pt idx="49">
                  <c:v>3</c:v>
                </c:pt>
                <c:pt idx="50">
                  <c:v>2.5</c:v>
                </c:pt>
                <c:pt idx="51">
                  <c:v>2.8</c:v>
                </c:pt>
                <c:pt idx="52">
                  <c:v>2.6</c:v>
                </c:pt>
                <c:pt idx="53">
                  <c:v>3.3</c:v>
                </c:pt>
                <c:pt idx="54">
                  <c:v>2.2999999999999998</c:v>
                </c:pt>
                <c:pt idx="55">
                  <c:v>2.9</c:v>
                </c:pt>
                <c:pt idx="56">
                  <c:v>2.8</c:v>
                </c:pt>
                <c:pt idx="57">
                  <c:v>2.4</c:v>
                </c:pt>
                <c:pt idx="58">
                  <c:v>2.1</c:v>
                </c:pt>
                <c:pt idx="59">
                  <c:v>2.6</c:v>
                </c:pt>
                <c:pt idx="60">
                  <c:v>2.7</c:v>
                </c:pt>
                <c:pt idx="61">
                  <c:v>2.1</c:v>
                </c:pt>
                <c:pt idx="62">
                  <c:v>2.2999999999999998</c:v>
                </c:pt>
                <c:pt idx="63">
                  <c:v>3.5</c:v>
                </c:pt>
                <c:pt idx="64">
                  <c:v>4.5</c:v>
                </c:pt>
                <c:pt idx="65">
                  <c:v>3.2</c:v>
                </c:pt>
                <c:pt idx="66">
                  <c:v>2.4</c:v>
                </c:pt>
                <c:pt idx="67">
                  <c:v>1.6</c:v>
                </c:pt>
                <c:pt idx="68">
                  <c:v>2.7</c:v>
                </c:pt>
                <c:pt idx="69">
                  <c:v>2.5</c:v>
                </c:pt>
                <c:pt idx="70">
                  <c:v>2.8</c:v>
                </c:pt>
                <c:pt idx="71">
                  <c:v>4.0999999999999996</c:v>
                </c:pt>
                <c:pt idx="72">
                  <c:v>4.5</c:v>
                </c:pt>
                <c:pt idx="73">
                  <c:v>3.8</c:v>
                </c:pt>
                <c:pt idx="74">
                  <c:v>1.6</c:v>
                </c:pt>
                <c:pt idx="75">
                  <c:v>1.7</c:v>
                </c:pt>
                <c:pt idx="76">
                  <c:v>2.2000000000000002</c:v>
                </c:pt>
                <c:pt idx="77">
                  <c:v>2.5</c:v>
                </c:pt>
                <c:pt idx="78">
                  <c:v>2.2000000000000002</c:v>
                </c:pt>
                <c:pt idx="79">
                  <c:v>2</c:v>
                </c:pt>
                <c:pt idx="80">
                  <c:v>1.5</c:v>
                </c:pt>
                <c:pt idx="81">
                  <c:v>2.2999999999999998</c:v>
                </c:pt>
                <c:pt idx="82">
                  <c:v>2.1</c:v>
                </c:pt>
                <c:pt idx="83">
                  <c:v>1.9</c:v>
                </c:pt>
                <c:pt idx="84">
                  <c:v>1.7</c:v>
                </c:pt>
                <c:pt idx="85">
                  <c:v>2.2999999999999998</c:v>
                </c:pt>
                <c:pt idx="86">
                  <c:v>3.7</c:v>
                </c:pt>
                <c:pt idx="87">
                  <c:v>4.7</c:v>
                </c:pt>
                <c:pt idx="88">
                  <c:v>4</c:v>
                </c:pt>
                <c:pt idx="89">
                  <c:v>3.5</c:v>
                </c:pt>
                <c:pt idx="90">
                  <c:v>1.8</c:v>
                </c:pt>
                <c:pt idx="91">
                  <c:v>2.2000000000000002</c:v>
                </c:pt>
                <c:pt idx="92">
                  <c:v>3.9</c:v>
                </c:pt>
                <c:pt idx="93">
                  <c:v>4.2</c:v>
                </c:pt>
                <c:pt idx="94">
                  <c:v>3.5</c:v>
                </c:pt>
                <c:pt idx="95">
                  <c:v>2.1</c:v>
                </c:pt>
                <c:pt idx="96">
                  <c:v>3.6</c:v>
                </c:pt>
                <c:pt idx="97">
                  <c:v>4.4000000000000004</c:v>
                </c:pt>
                <c:pt idx="98">
                  <c:v>3.5</c:v>
                </c:pt>
                <c:pt idx="99">
                  <c:v>2.7</c:v>
                </c:pt>
                <c:pt idx="100">
                  <c:v>4.3</c:v>
                </c:pt>
                <c:pt idx="101">
                  <c:v>5.6</c:v>
                </c:pt>
                <c:pt idx="102">
                  <c:v>4.5</c:v>
                </c:pt>
                <c:pt idx="103">
                  <c:v>3.8</c:v>
                </c:pt>
                <c:pt idx="104">
                  <c:v>3.1</c:v>
                </c:pt>
                <c:pt idx="105">
                  <c:v>4.0999999999999996</c:v>
                </c:pt>
                <c:pt idx="106">
                  <c:v>4.7</c:v>
                </c:pt>
                <c:pt idx="107">
                  <c:v>4.2</c:v>
                </c:pt>
                <c:pt idx="108">
                  <c:v>4.7</c:v>
                </c:pt>
                <c:pt idx="109">
                  <c:v>3.3</c:v>
                </c:pt>
                <c:pt idx="110">
                  <c:v>5.4</c:v>
                </c:pt>
                <c:pt idx="111">
                  <c:v>3.9</c:v>
                </c:pt>
                <c:pt idx="112">
                  <c:v>4.4000000000000004</c:v>
                </c:pt>
                <c:pt idx="113">
                  <c:v>4</c:v>
                </c:pt>
                <c:pt idx="114">
                  <c:v>4.7</c:v>
                </c:pt>
                <c:pt idx="115">
                  <c:v>4.4000000000000004</c:v>
                </c:pt>
                <c:pt idx="116">
                  <c:v>3.7</c:v>
                </c:pt>
                <c:pt idx="117">
                  <c:v>3.7</c:v>
                </c:pt>
                <c:pt idx="118">
                  <c:v>3.6</c:v>
                </c:pt>
                <c:pt idx="119">
                  <c:v>3.5</c:v>
                </c:pt>
                <c:pt idx="120">
                  <c:v>5.5</c:v>
                </c:pt>
                <c:pt idx="121">
                  <c:v>6.3</c:v>
                </c:pt>
                <c:pt idx="122">
                  <c:v>6.2</c:v>
                </c:pt>
                <c:pt idx="123">
                  <c:v>3.9</c:v>
                </c:pt>
                <c:pt idx="124">
                  <c:v>3.3</c:v>
                </c:pt>
                <c:pt idx="125">
                  <c:v>3.3</c:v>
                </c:pt>
                <c:pt idx="126">
                  <c:v>6.4</c:v>
                </c:pt>
                <c:pt idx="127">
                  <c:v>6.5</c:v>
                </c:pt>
                <c:pt idx="128">
                  <c:v>6.4</c:v>
                </c:pt>
                <c:pt idx="129">
                  <c:v>4.7</c:v>
                </c:pt>
                <c:pt idx="130">
                  <c:v>4.8</c:v>
                </c:pt>
                <c:pt idx="131">
                  <c:v>5.2</c:v>
                </c:pt>
                <c:pt idx="132">
                  <c:v>4</c:v>
                </c:pt>
                <c:pt idx="133">
                  <c:v>4.8</c:v>
                </c:pt>
                <c:pt idx="134">
                  <c:v>4.2</c:v>
                </c:pt>
                <c:pt idx="135">
                  <c:v>4.5</c:v>
                </c:pt>
                <c:pt idx="136">
                  <c:v>3.3</c:v>
                </c:pt>
                <c:pt idx="137">
                  <c:v>3.9</c:v>
                </c:pt>
                <c:pt idx="138">
                  <c:v>4.0999999999999996</c:v>
                </c:pt>
                <c:pt idx="139">
                  <c:v>3.6</c:v>
                </c:pt>
                <c:pt idx="140">
                  <c:v>3.4</c:v>
                </c:pt>
                <c:pt idx="141">
                  <c:v>3.6</c:v>
                </c:pt>
                <c:pt idx="142">
                  <c:v>4.0999999999999996</c:v>
                </c:pt>
                <c:pt idx="143">
                  <c:v>3.4</c:v>
                </c:pt>
                <c:pt idx="144">
                  <c:v>2.8</c:v>
                </c:pt>
                <c:pt idx="145">
                  <c:v>3.7</c:v>
                </c:pt>
                <c:pt idx="146">
                  <c:v>3.9</c:v>
                </c:pt>
                <c:pt idx="147">
                  <c:v>4.9000000000000004</c:v>
                </c:pt>
                <c:pt idx="148">
                  <c:v>4.8</c:v>
                </c:pt>
                <c:pt idx="149">
                  <c:v>5.4</c:v>
                </c:pt>
                <c:pt idx="150">
                  <c:v>4.3</c:v>
                </c:pt>
                <c:pt idx="151">
                  <c:v>2.6</c:v>
                </c:pt>
                <c:pt idx="152">
                  <c:v>1.1000000000000001</c:v>
                </c:pt>
                <c:pt idx="153">
                  <c:v>0.7</c:v>
                </c:pt>
                <c:pt idx="154">
                  <c:v>1.5</c:v>
                </c:pt>
                <c:pt idx="155">
                  <c:v>2.8</c:v>
                </c:pt>
                <c:pt idx="156">
                  <c:v>3.6</c:v>
                </c:pt>
                <c:pt idx="157">
                  <c:v>3.3</c:v>
                </c:pt>
                <c:pt idx="158">
                  <c:v>3</c:v>
                </c:pt>
                <c:pt idx="159">
                  <c:v>2.8</c:v>
                </c:pt>
                <c:pt idx="160">
                  <c:v>2.8</c:v>
                </c:pt>
                <c:pt idx="161">
                  <c:v>3.1</c:v>
                </c:pt>
                <c:pt idx="162">
                  <c:v>2.4</c:v>
                </c:pt>
                <c:pt idx="163">
                  <c:v>2.9</c:v>
                </c:pt>
                <c:pt idx="164">
                  <c:v>2.2999999999999998</c:v>
                </c:pt>
                <c:pt idx="165">
                  <c:v>2.5</c:v>
                </c:pt>
                <c:pt idx="166">
                  <c:v>1.7</c:v>
                </c:pt>
                <c:pt idx="167">
                  <c:v>1.4</c:v>
                </c:pt>
                <c:pt idx="168">
                  <c:v>1.5</c:v>
                </c:pt>
                <c:pt idx="169">
                  <c:v>4.4000000000000004</c:v>
                </c:pt>
                <c:pt idx="170">
                  <c:v>5.5</c:v>
                </c:pt>
                <c:pt idx="171">
                  <c:v>5.7</c:v>
                </c:pt>
                <c:pt idx="172">
                  <c:v>3.4</c:v>
                </c:pt>
                <c:pt idx="173">
                  <c:v>2.5</c:v>
                </c:pt>
                <c:pt idx="174">
                  <c:v>3.2</c:v>
                </c:pt>
                <c:pt idx="175">
                  <c:v>2.6</c:v>
                </c:pt>
                <c:pt idx="176">
                  <c:v>2.9</c:v>
                </c:pt>
                <c:pt idx="177">
                  <c:v>2.6</c:v>
                </c:pt>
                <c:pt idx="178">
                  <c:v>3.1</c:v>
                </c:pt>
                <c:pt idx="179">
                  <c:v>3.6</c:v>
                </c:pt>
                <c:pt idx="180">
                  <c:v>2.8</c:v>
                </c:pt>
                <c:pt idx="181">
                  <c:v>4.5999999999999996</c:v>
                </c:pt>
                <c:pt idx="182">
                  <c:v>3.9</c:v>
                </c:pt>
                <c:pt idx="183">
                  <c:v>5.5</c:v>
                </c:pt>
                <c:pt idx="184">
                  <c:v>3.7</c:v>
                </c:pt>
                <c:pt idx="185">
                  <c:v>4</c:v>
                </c:pt>
                <c:pt idx="186">
                  <c:v>3.1</c:v>
                </c:pt>
                <c:pt idx="187">
                  <c:v>3.4</c:v>
                </c:pt>
                <c:pt idx="188">
                  <c:v>4.2</c:v>
                </c:pt>
                <c:pt idx="189">
                  <c:v>3.8</c:v>
                </c:pt>
                <c:pt idx="190">
                  <c:v>2.7</c:v>
                </c:pt>
                <c:pt idx="191">
                  <c:v>3</c:v>
                </c:pt>
                <c:pt idx="192">
                  <c:v>2.5</c:v>
                </c:pt>
                <c:pt idx="193">
                  <c:v>2.9</c:v>
                </c:pt>
                <c:pt idx="194">
                  <c:v>2.4</c:v>
                </c:pt>
                <c:pt idx="195">
                  <c:v>3.6</c:v>
                </c:pt>
                <c:pt idx="196">
                  <c:v>4.8</c:v>
                </c:pt>
                <c:pt idx="197">
                  <c:v>4.3</c:v>
                </c:pt>
                <c:pt idx="198">
                  <c:v>5.4</c:v>
                </c:pt>
                <c:pt idx="199">
                  <c:v>8.1</c:v>
                </c:pt>
                <c:pt idx="200">
                  <c:v>9.1</c:v>
                </c:pt>
                <c:pt idx="201">
                  <c:v>9.5</c:v>
                </c:pt>
                <c:pt idx="202">
                  <c:v>7.8</c:v>
                </c:pt>
              </c:numCache>
            </c:numRef>
          </c:val>
          <c:smooth val="0"/>
          <c:extLst>
            <c:ext xmlns:c16="http://schemas.microsoft.com/office/drawing/2014/chart" uri="{C3380CC4-5D6E-409C-BE32-E72D297353CC}">
              <c16:uniqueId val="{00000000-4F34-45B3-8245-4E6F7D3E02DE}"/>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max val="15"/>
        </c:scaling>
        <c:delete val="0"/>
        <c:axPos val="l"/>
        <c:title>
          <c:tx>
            <c:rich>
              <a:bodyPr/>
              <a:lstStyle/>
              <a:p>
                <a:pPr>
                  <a:defRPr sz="1000" b="0" i="0" u="none" strike="noStrike" baseline="0">
                    <a:solidFill>
                      <a:srgbClr val="000000"/>
                    </a:solidFill>
                    <a:latin typeface="Arial"/>
                    <a:ea typeface="Arial"/>
                    <a:cs typeface="Arial"/>
                  </a:defRPr>
                </a:pPr>
                <a:r>
                  <a:rPr lang="en-GB" dirty="0"/>
                  <a:t>% of those trying to stop in the past year</a:t>
                </a:r>
                <a:br>
                  <a:rPr lang="en-GB" dirty="0"/>
                </a:br>
                <a:r>
                  <a:rPr lang="en-GB" dirty="0"/>
                  <a:t>(3-month</a:t>
                </a:r>
                <a:r>
                  <a:rPr lang="en-GB" baseline="0" dirty="0"/>
                  <a:t> moving average)</a:t>
                </a:r>
                <a:endParaRPr lang="en-GB" dirty="0"/>
              </a:p>
            </c:rich>
          </c:tx>
          <c:layout>
            <c:manualLayout>
              <c:xMode val="edge"/>
              <c:yMode val="edge"/>
              <c:x val="3.3693010595897731E-3"/>
              <c:y val="0.1443396687069691"/>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8.8049479926120347E-2"/>
          <c:y val="8.7939296012804341E-3"/>
          <c:w val="0.91064073588023708"/>
          <c:h val="7.8978992978952764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616123547886534"/>
          <c:y val="3.2774670270863761E-2"/>
          <c:w val="0.83793609794069779"/>
          <c:h val="0.84192215816394278"/>
        </c:manualLayout>
      </c:layout>
      <c:lineChart>
        <c:grouping val="standard"/>
        <c:varyColors val="0"/>
        <c:ser>
          <c:idx val="0"/>
          <c:order val="0"/>
          <c:tx>
            <c:strRef>
              <c:f>Sheet1!$B$1</c:f>
              <c:strCache>
                <c:ptCount val="1"/>
                <c:pt idx="0">
                  <c:v>Monthly</c:v>
                </c:pt>
              </c:strCache>
            </c:strRef>
          </c:tx>
          <c:spPr>
            <a:ln>
              <a:solidFill>
                <a:srgbClr val="E81589"/>
              </a:solidFill>
            </a:ln>
          </c:spPr>
          <c:marker>
            <c:symbol val="none"/>
          </c:marker>
          <c:cat>
            <c:numRef>
              <c:f>Sheet1!$A$2:$A$204</c:f>
              <c:numCache>
                <c:formatCode>mmm\-yy</c:formatCode>
                <c:ptCount val="203"/>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pt idx="201">
                  <c:v>46113</c:v>
                </c:pt>
                <c:pt idx="202">
                  <c:v>46143</c:v>
                </c:pt>
              </c:numCache>
            </c:numRef>
          </c:cat>
          <c:val>
            <c:numRef>
              <c:f>Sheet1!$B$2:$B$204</c:f>
              <c:numCache>
                <c:formatCode>0.0</c:formatCode>
                <c:ptCount val="203"/>
                <c:pt idx="0">
                  <c:v>7.4</c:v>
                </c:pt>
                <c:pt idx="1">
                  <c:v>7.1</c:v>
                </c:pt>
                <c:pt idx="2">
                  <c:v>8.4</c:v>
                </c:pt>
                <c:pt idx="3">
                  <c:v>8.1999999999999993</c:v>
                </c:pt>
                <c:pt idx="4">
                  <c:v>8</c:v>
                </c:pt>
                <c:pt idx="5">
                  <c:v>7.5</c:v>
                </c:pt>
                <c:pt idx="6">
                  <c:v>7.2</c:v>
                </c:pt>
                <c:pt idx="7">
                  <c:v>7.7</c:v>
                </c:pt>
                <c:pt idx="8">
                  <c:v>7.3</c:v>
                </c:pt>
                <c:pt idx="9">
                  <c:v>7.7</c:v>
                </c:pt>
                <c:pt idx="10">
                  <c:v>8</c:v>
                </c:pt>
                <c:pt idx="11">
                  <c:v>9.6</c:v>
                </c:pt>
                <c:pt idx="12">
                  <c:v>10</c:v>
                </c:pt>
                <c:pt idx="13">
                  <c:v>9</c:v>
                </c:pt>
                <c:pt idx="14">
                  <c:v>9.5</c:v>
                </c:pt>
                <c:pt idx="15">
                  <c:v>9.4</c:v>
                </c:pt>
                <c:pt idx="16">
                  <c:v>10.3</c:v>
                </c:pt>
                <c:pt idx="17">
                  <c:v>9.1</c:v>
                </c:pt>
                <c:pt idx="18">
                  <c:v>9.5</c:v>
                </c:pt>
                <c:pt idx="19">
                  <c:v>9.6</c:v>
                </c:pt>
                <c:pt idx="20">
                  <c:v>9.8000000000000007</c:v>
                </c:pt>
                <c:pt idx="21">
                  <c:v>9.9</c:v>
                </c:pt>
                <c:pt idx="22">
                  <c:v>9.5</c:v>
                </c:pt>
                <c:pt idx="23">
                  <c:v>9</c:v>
                </c:pt>
                <c:pt idx="24">
                  <c:v>8.6999999999999993</c:v>
                </c:pt>
                <c:pt idx="25">
                  <c:v>9.3000000000000007</c:v>
                </c:pt>
                <c:pt idx="26">
                  <c:v>8.9</c:v>
                </c:pt>
                <c:pt idx="27">
                  <c:v>9.3000000000000007</c:v>
                </c:pt>
                <c:pt idx="28">
                  <c:v>8.5</c:v>
                </c:pt>
                <c:pt idx="29">
                  <c:v>9.4</c:v>
                </c:pt>
                <c:pt idx="30">
                  <c:v>9.1</c:v>
                </c:pt>
                <c:pt idx="31">
                  <c:v>9.4</c:v>
                </c:pt>
                <c:pt idx="32">
                  <c:v>9.6</c:v>
                </c:pt>
                <c:pt idx="33">
                  <c:v>9.6</c:v>
                </c:pt>
                <c:pt idx="34">
                  <c:v>9.8000000000000007</c:v>
                </c:pt>
                <c:pt idx="35">
                  <c:v>8.6</c:v>
                </c:pt>
                <c:pt idx="36">
                  <c:v>7.8</c:v>
                </c:pt>
                <c:pt idx="37">
                  <c:v>7</c:v>
                </c:pt>
                <c:pt idx="38">
                  <c:v>7.8</c:v>
                </c:pt>
                <c:pt idx="39">
                  <c:v>8.1</c:v>
                </c:pt>
                <c:pt idx="40">
                  <c:v>8.4</c:v>
                </c:pt>
                <c:pt idx="41">
                  <c:v>7.4</c:v>
                </c:pt>
                <c:pt idx="42">
                  <c:v>6.7</c:v>
                </c:pt>
                <c:pt idx="43">
                  <c:v>6.1</c:v>
                </c:pt>
                <c:pt idx="44">
                  <c:v>6.7</c:v>
                </c:pt>
                <c:pt idx="45">
                  <c:v>7</c:v>
                </c:pt>
                <c:pt idx="46">
                  <c:v>8.6</c:v>
                </c:pt>
                <c:pt idx="47">
                  <c:v>6.5219839208720254</c:v>
                </c:pt>
                <c:pt idx="48">
                  <c:v>9.4</c:v>
                </c:pt>
                <c:pt idx="49">
                  <c:v>7.9</c:v>
                </c:pt>
                <c:pt idx="50">
                  <c:v>7.3</c:v>
                </c:pt>
                <c:pt idx="51">
                  <c:v>6.8</c:v>
                </c:pt>
                <c:pt idx="52">
                  <c:v>6.5942856319386411</c:v>
                </c:pt>
                <c:pt idx="53">
                  <c:v>7.4487339623363331</c:v>
                </c:pt>
                <c:pt idx="54">
                  <c:v>6.1</c:v>
                </c:pt>
                <c:pt idx="55">
                  <c:v>7.8</c:v>
                </c:pt>
                <c:pt idx="56">
                  <c:v>9</c:v>
                </c:pt>
                <c:pt idx="57">
                  <c:v>9.8000000000000007</c:v>
                </c:pt>
                <c:pt idx="58">
                  <c:v>8.1999999999999993</c:v>
                </c:pt>
                <c:pt idx="59">
                  <c:v>8.5</c:v>
                </c:pt>
                <c:pt idx="60">
                  <c:v>8.6</c:v>
                </c:pt>
                <c:pt idx="61">
                  <c:v>9.6</c:v>
                </c:pt>
                <c:pt idx="62">
                  <c:v>7.6</c:v>
                </c:pt>
                <c:pt idx="63">
                  <c:v>6.6</c:v>
                </c:pt>
                <c:pt idx="64">
                  <c:v>5.4</c:v>
                </c:pt>
                <c:pt idx="65">
                  <c:v>5.9</c:v>
                </c:pt>
                <c:pt idx="66">
                  <c:v>5.8</c:v>
                </c:pt>
                <c:pt idx="67">
                  <c:v>5.0999999999999996</c:v>
                </c:pt>
                <c:pt idx="68">
                  <c:v>3.9800000000000004</c:v>
                </c:pt>
                <c:pt idx="69">
                  <c:v>4</c:v>
                </c:pt>
                <c:pt idx="70">
                  <c:v>4.3</c:v>
                </c:pt>
                <c:pt idx="71">
                  <c:v>5.4</c:v>
                </c:pt>
                <c:pt idx="72">
                  <c:v>7</c:v>
                </c:pt>
                <c:pt idx="73">
                  <c:v>7</c:v>
                </c:pt>
                <c:pt idx="74">
                  <c:v>6.8</c:v>
                </c:pt>
                <c:pt idx="75">
                  <c:v>6.1</c:v>
                </c:pt>
                <c:pt idx="76">
                  <c:v>6.2</c:v>
                </c:pt>
                <c:pt idx="77">
                  <c:v>5.9</c:v>
                </c:pt>
                <c:pt idx="78">
                  <c:v>5.6</c:v>
                </c:pt>
                <c:pt idx="79">
                  <c:v>6.2</c:v>
                </c:pt>
                <c:pt idx="80">
                  <c:v>5.5</c:v>
                </c:pt>
                <c:pt idx="81">
                  <c:v>5.5</c:v>
                </c:pt>
                <c:pt idx="82">
                  <c:v>4.4000000000000004</c:v>
                </c:pt>
                <c:pt idx="83">
                  <c:v>4.5</c:v>
                </c:pt>
                <c:pt idx="84">
                  <c:v>4.4000000000000004</c:v>
                </c:pt>
                <c:pt idx="85">
                  <c:v>4.3</c:v>
                </c:pt>
                <c:pt idx="86">
                  <c:v>4.7</c:v>
                </c:pt>
                <c:pt idx="87">
                  <c:v>4.2</c:v>
                </c:pt>
                <c:pt idx="88">
                  <c:v>4.5999999999999996</c:v>
                </c:pt>
                <c:pt idx="89">
                  <c:v>4</c:v>
                </c:pt>
                <c:pt idx="90">
                  <c:v>4.7</c:v>
                </c:pt>
                <c:pt idx="91">
                  <c:v>4.5999999999999996</c:v>
                </c:pt>
                <c:pt idx="92">
                  <c:v>5.0999999999999996</c:v>
                </c:pt>
                <c:pt idx="93">
                  <c:v>4.0999999999999996</c:v>
                </c:pt>
                <c:pt idx="94">
                  <c:v>4.5999999999999996</c:v>
                </c:pt>
                <c:pt idx="95">
                  <c:v>4.3</c:v>
                </c:pt>
                <c:pt idx="96">
                  <c:v>5.0999999999999996</c:v>
                </c:pt>
                <c:pt idx="97">
                  <c:v>4.8</c:v>
                </c:pt>
                <c:pt idx="98">
                  <c:v>5.9</c:v>
                </c:pt>
                <c:pt idx="99">
                  <c:v>6.3</c:v>
                </c:pt>
                <c:pt idx="100">
                  <c:v>6.7</c:v>
                </c:pt>
                <c:pt idx="101">
                  <c:v>5.7</c:v>
                </c:pt>
                <c:pt idx="102">
                  <c:v>5.5</c:v>
                </c:pt>
                <c:pt idx="103">
                  <c:v>5.0999999999999996</c:v>
                </c:pt>
                <c:pt idx="104">
                  <c:v>4.3</c:v>
                </c:pt>
                <c:pt idx="105">
                  <c:v>4.4000000000000004</c:v>
                </c:pt>
                <c:pt idx="106">
                  <c:v>4.3</c:v>
                </c:pt>
                <c:pt idx="107">
                  <c:v>4.8</c:v>
                </c:pt>
                <c:pt idx="108">
                  <c:v>4.8</c:v>
                </c:pt>
                <c:pt idx="109">
                  <c:v>4.5999999999999996</c:v>
                </c:pt>
                <c:pt idx="110">
                  <c:v>4.8</c:v>
                </c:pt>
                <c:pt idx="111">
                  <c:v>5.8</c:v>
                </c:pt>
                <c:pt idx="112">
                  <c:v>6.2</c:v>
                </c:pt>
                <c:pt idx="113">
                  <c:v>6.2</c:v>
                </c:pt>
                <c:pt idx="114">
                  <c:v>5.6</c:v>
                </c:pt>
                <c:pt idx="115">
                  <c:v>5.4</c:v>
                </c:pt>
                <c:pt idx="116">
                  <c:v>4.9000000000000004</c:v>
                </c:pt>
                <c:pt idx="117">
                  <c:v>6.2</c:v>
                </c:pt>
                <c:pt idx="118">
                  <c:v>5.9</c:v>
                </c:pt>
                <c:pt idx="119">
                  <c:v>6.1</c:v>
                </c:pt>
                <c:pt idx="120">
                  <c:v>4.0999999999999996</c:v>
                </c:pt>
                <c:pt idx="121">
                  <c:v>4.38</c:v>
                </c:pt>
                <c:pt idx="122">
                  <c:v>3.9</c:v>
                </c:pt>
                <c:pt idx="123">
                  <c:v>4.8</c:v>
                </c:pt>
                <c:pt idx="124">
                  <c:v>5.5</c:v>
                </c:pt>
                <c:pt idx="125">
                  <c:v>6.1</c:v>
                </c:pt>
                <c:pt idx="126">
                  <c:v>5.9</c:v>
                </c:pt>
                <c:pt idx="127">
                  <c:v>6.1</c:v>
                </c:pt>
                <c:pt idx="128">
                  <c:v>6.1</c:v>
                </c:pt>
                <c:pt idx="129">
                  <c:v>6.1</c:v>
                </c:pt>
                <c:pt idx="130">
                  <c:v>3.6</c:v>
                </c:pt>
                <c:pt idx="131">
                  <c:v>4</c:v>
                </c:pt>
                <c:pt idx="132">
                  <c:v>3.46</c:v>
                </c:pt>
                <c:pt idx="133">
                  <c:v>4.9000000000000004</c:v>
                </c:pt>
                <c:pt idx="134">
                  <c:v>4.1100000000000003</c:v>
                </c:pt>
                <c:pt idx="135">
                  <c:v>3.6133333333333333</c:v>
                </c:pt>
                <c:pt idx="136" formatCode="General">
                  <c:v>2.2999999999999998</c:v>
                </c:pt>
                <c:pt idx="137" formatCode="General">
                  <c:v>2.8</c:v>
                </c:pt>
                <c:pt idx="138" formatCode="General">
                  <c:v>3.4</c:v>
                </c:pt>
                <c:pt idx="139" formatCode="General">
                  <c:v>3.5</c:v>
                </c:pt>
                <c:pt idx="140" formatCode="General">
                  <c:v>3.7</c:v>
                </c:pt>
                <c:pt idx="141" formatCode="General">
                  <c:v>4.2</c:v>
                </c:pt>
                <c:pt idx="142" formatCode="General">
                  <c:v>3.9</c:v>
                </c:pt>
                <c:pt idx="143" formatCode="General">
                  <c:v>3.4</c:v>
                </c:pt>
                <c:pt idx="144" formatCode="General">
                  <c:v>2.2000000000000002</c:v>
                </c:pt>
                <c:pt idx="145" formatCode="General">
                  <c:v>2.6</c:v>
                </c:pt>
                <c:pt idx="146" formatCode="General">
                  <c:v>3.3</c:v>
                </c:pt>
                <c:pt idx="147" formatCode="General">
                  <c:v>3.8</c:v>
                </c:pt>
                <c:pt idx="148" formatCode="General">
                  <c:v>3.9</c:v>
                </c:pt>
                <c:pt idx="149" formatCode="General">
                  <c:v>4</c:v>
                </c:pt>
                <c:pt idx="150" formatCode="General">
                  <c:v>3.5</c:v>
                </c:pt>
                <c:pt idx="151" formatCode="General">
                  <c:v>3.4</c:v>
                </c:pt>
                <c:pt idx="152" formatCode="General">
                  <c:v>3.1</c:v>
                </c:pt>
                <c:pt idx="153" formatCode="General">
                  <c:v>3.7</c:v>
                </c:pt>
                <c:pt idx="154" formatCode="General">
                  <c:v>3.1</c:v>
                </c:pt>
                <c:pt idx="155" formatCode="General">
                  <c:v>3.1</c:v>
                </c:pt>
                <c:pt idx="156" formatCode="General">
                  <c:v>3.4</c:v>
                </c:pt>
                <c:pt idx="157" formatCode="General">
                  <c:v>4.3</c:v>
                </c:pt>
                <c:pt idx="158" formatCode="General">
                  <c:v>3.7</c:v>
                </c:pt>
                <c:pt idx="159" formatCode="General">
                  <c:v>3</c:v>
                </c:pt>
                <c:pt idx="160" formatCode="General">
                  <c:v>2.2000000000000002</c:v>
                </c:pt>
                <c:pt idx="161" formatCode="General">
                  <c:v>2.2999999999999998</c:v>
                </c:pt>
                <c:pt idx="162" formatCode="General">
                  <c:v>2.5</c:v>
                </c:pt>
                <c:pt idx="163" formatCode="General">
                  <c:v>3.7</c:v>
                </c:pt>
                <c:pt idx="164" formatCode="General">
                  <c:v>4</c:v>
                </c:pt>
                <c:pt idx="165" formatCode="General">
                  <c:v>4</c:v>
                </c:pt>
                <c:pt idx="166" formatCode="General">
                  <c:v>3.3</c:v>
                </c:pt>
                <c:pt idx="167" formatCode="General">
                  <c:v>3.4</c:v>
                </c:pt>
                <c:pt idx="168" formatCode="General">
                  <c:v>3.4</c:v>
                </c:pt>
                <c:pt idx="169" formatCode="General">
                  <c:v>4.3</c:v>
                </c:pt>
                <c:pt idx="170" formatCode="General">
                  <c:v>4.2</c:v>
                </c:pt>
                <c:pt idx="171" formatCode="General">
                  <c:v>4</c:v>
                </c:pt>
                <c:pt idx="172" formatCode="General">
                  <c:v>3.6</c:v>
                </c:pt>
                <c:pt idx="173" formatCode="General">
                  <c:v>3.2</c:v>
                </c:pt>
                <c:pt idx="174" formatCode="General">
                  <c:v>3.8</c:v>
                </c:pt>
                <c:pt idx="175" formatCode="General">
                  <c:v>2.9</c:v>
                </c:pt>
                <c:pt idx="176" formatCode="General">
                  <c:v>3.4</c:v>
                </c:pt>
                <c:pt idx="177" formatCode="General">
                  <c:v>3.8</c:v>
                </c:pt>
                <c:pt idx="178" formatCode="General">
                  <c:v>4.3</c:v>
                </c:pt>
                <c:pt idx="179" formatCode="General">
                  <c:v>4.5</c:v>
                </c:pt>
                <c:pt idx="180" formatCode="General">
                  <c:v>3.9</c:v>
                </c:pt>
                <c:pt idx="181" formatCode="General">
                  <c:v>4.2</c:v>
                </c:pt>
                <c:pt idx="182" formatCode="General">
                  <c:v>3.3</c:v>
                </c:pt>
                <c:pt idx="183" formatCode="General">
                  <c:v>3.4</c:v>
                </c:pt>
                <c:pt idx="184" formatCode="General">
                  <c:v>3</c:v>
                </c:pt>
                <c:pt idx="185" formatCode="General">
                  <c:v>3.6</c:v>
                </c:pt>
                <c:pt idx="186" formatCode="General">
                  <c:v>3.5</c:v>
                </c:pt>
                <c:pt idx="187" formatCode="General">
                  <c:v>3.9</c:v>
                </c:pt>
                <c:pt idx="188" formatCode="General">
                  <c:v>4.2</c:v>
                </c:pt>
                <c:pt idx="189" formatCode="General">
                  <c:v>4.2</c:v>
                </c:pt>
                <c:pt idx="190" formatCode="General">
                  <c:v>4.5999999999999996</c:v>
                </c:pt>
                <c:pt idx="191" formatCode="General">
                  <c:v>4.7</c:v>
                </c:pt>
                <c:pt idx="192" formatCode="General">
                  <c:v>3.5</c:v>
                </c:pt>
                <c:pt idx="193" formatCode="General">
                  <c:v>3</c:v>
                </c:pt>
                <c:pt idx="194" formatCode="General">
                  <c:v>2.7</c:v>
                </c:pt>
                <c:pt idx="195" formatCode="General">
                  <c:v>4.0999999999999996</c:v>
                </c:pt>
                <c:pt idx="196" formatCode="General">
                  <c:v>4</c:v>
                </c:pt>
                <c:pt idx="197" formatCode="General">
                  <c:v>4.0999999999999996</c:v>
                </c:pt>
                <c:pt idx="198" formatCode="General">
                  <c:v>3.9</c:v>
                </c:pt>
                <c:pt idx="199" formatCode="General">
                  <c:v>4.7</c:v>
                </c:pt>
                <c:pt idx="200" formatCode="General">
                  <c:v>5.5</c:v>
                </c:pt>
                <c:pt idx="201" formatCode="General">
                  <c:v>6.6</c:v>
                </c:pt>
                <c:pt idx="202" formatCode="General">
                  <c:v>7.1</c:v>
                </c:pt>
              </c:numCache>
            </c:numRef>
          </c:val>
          <c:smooth val="0"/>
          <c:extLst>
            <c:ext xmlns:c16="http://schemas.microsoft.com/office/drawing/2014/chart" uri="{C3380CC4-5D6E-409C-BE32-E72D297353CC}">
              <c16:uniqueId val="{00000000-D0E9-49EB-A367-9FEEB438D4C1}"/>
            </c:ext>
          </c:extLst>
        </c:ser>
        <c:dLbls>
          <c:showLegendKey val="0"/>
          <c:showVal val="0"/>
          <c:showCatName val="0"/>
          <c:showSerName val="0"/>
          <c:showPercent val="0"/>
          <c:showBubbleSize val="0"/>
        </c:dLbls>
        <c:smooth val="0"/>
        <c:axId val="43090688"/>
        <c:axId val="43092224"/>
      </c:lineChart>
      <c:dateAx>
        <c:axId val="43090688"/>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092224"/>
        <c:crosses val="autoZero"/>
        <c:auto val="1"/>
        <c:lblOffset val="100"/>
        <c:baseTimeUnit val="months"/>
        <c:majorUnit val="6"/>
        <c:majorTimeUnit val="months"/>
      </c:dateAx>
      <c:valAx>
        <c:axId val="43092224"/>
        <c:scaling>
          <c:orientation val="minMax"/>
          <c:max val="20"/>
        </c:scaling>
        <c:delete val="0"/>
        <c:axPos val="l"/>
        <c:title>
          <c:tx>
            <c:rich>
              <a:bodyPr/>
              <a:lstStyle/>
              <a:p>
                <a:pPr>
                  <a:defRPr sz="1000" b="0" i="0" u="none" strike="noStrike" baseline="0">
                    <a:solidFill>
                      <a:srgbClr val="000000"/>
                    </a:solidFill>
                    <a:latin typeface="Arial"/>
                    <a:ea typeface="Arial"/>
                    <a:cs typeface="Arial"/>
                  </a:defRPr>
                </a:pPr>
                <a:r>
                  <a:rPr lang="en-GB" dirty="0"/>
                  <a:t>% reporting</a:t>
                </a:r>
                <a:r>
                  <a:rPr lang="en-GB" baseline="0" dirty="0"/>
                  <a:t> </a:t>
                </a:r>
                <a:r>
                  <a:rPr lang="en-GB" dirty="0"/>
                  <a:t>a GP triggered quit attempt in the past year among past-year</a:t>
                </a:r>
                <a:r>
                  <a:rPr lang="en-GB" baseline="0" dirty="0"/>
                  <a:t> smokers </a:t>
                </a:r>
                <a:r>
                  <a:rPr lang="en-GB" dirty="0"/>
                  <a:t>(3-month</a:t>
                </a:r>
                <a:r>
                  <a:rPr lang="en-GB" baseline="0" dirty="0"/>
                  <a:t> moving average)</a:t>
                </a:r>
                <a:endParaRPr lang="en-GB" dirty="0"/>
              </a:p>
            </c:rich>
          </c:tx>
          <c:layout>
            <c:manualLayout>
              <c:xMode val="edge"/>
              <c:yMode val="edge"/>
              <c:x val="2.3431082561089854E-2"/>
              <c:y val="7.9800949736774235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090688"/>
        <c:crosses val="autoZero"/>
        <c:crossBetween val="between"/>
        <c:majorUnit val="5"/>
      </c:valAx>
      <c:spPr>
        <a:noFill/>
        <a:ln w="25400">
          <a:noFill/>
        </a:ln>
      </c:spPr>
    </c:plotArea>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06725721784778"/>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Sheet1!$A$2:$A$210</c:f>
              <c:numCache>
                <c:formatCode>mmm\-yy</c:formatCode>
                <c:ptCount val="209"/>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pt idx="207">
                  <c:v>46113</c:v>
                </c:pt>
                <c:pt idx="208">
                  <c:v>46143</c:v>
                </c:pt>
              </c:numCache>
            </c:numRef>
          </c:cat>
          <c:val>
            <c:numRef>
              <c:f>Sheet1!$B$2:$B$210</c:f>
              <c:numCache>
                <c:formatCode>0.0</c:formatCode>
                <c:ptCount val="209"/>
                <c:pt idx="0">
                  <c:v>35.5375705012803</c:v>
                </c:pt>
                <c:pt idx="1">
                  <c:v>34.788929638634698</c:v>
                </c:pt>
                <c:pt idx="2">
                  <c:v>34.637142564940127</c:v>
                </c:pt>
                <c:pt idx="3">
                  <c:v>34.089449331434487</c:v>
                </c:pt>
                <c:pt idx="4">
                  <c:v>34.398209127554274</c:v>
                </c:pt>
                <c:pt idx="5">
                  <c:v>33.643255060342092</c:v>
                </c:pt>
                <c:pt idx="6">
                  <c:v>32.717356711288424</c:v>
                </c:pt>
                <c:pt idx="7">
                  <c:v>33.25999553116057</c:v>
                </c:pt>
                <c:pt idx="8">
                  <c:v>34.096559524508535</c:v>
                </c:pt>
                <c:pt idx="9">
                  <c:v>35.031313553664909</c:v>
                </c:pt>
                <c:pt idx="10">
                  <c:v>33.694947101977363</c:v>
                </c:pt>
                <c:pt idx="11">
                  <c:v>33.981952507382729</c:v>
                </c:pt>
                <c:pt idx="12">
                  <c:v>33.292916007669412</c:v>
                </c:pt>
                <c:pt idx="13">
                  <c:v>33.243169644205175</c:v>
                </c:pt>
                <c:pt idx="14">
                  <c:v>32.815500055907769</c:v>
                </c:pt>
                <c:pt idx="15">
                  <c:v>33.474539580759483</c:v>
                </c:pt>
                <c:pt idx="16">
                  <c:v>33.590505146529011</c:v>
                </c:pt>
                <c:pt idx="17">
                  <c:v>32.528559673202146</c:v>
                </c:pt>
                <c:pt idx="18">
                  <c:v>30.540589421919744</c:v>
                </c:pt>
                <c:pt idx="19">
                  <c:v>30.776666644605825</c:v>
                </c:pt>
                <c:pt idx="20">
                  <c:v>33.760459521955113</c:v>
                </c:pt>
                <c:pt idx="21">
                  <c:v>35.127694220484898</c:v>
                </c:pt>
                <c:pt idx="22">
                  <c:v>36.53634414062374</c:v>
                </c:pt>
                <c:pt idx="23">
                  <c:v>35.926962502415584</c:v>
                </c:pt>
                <c:pt idx="24">
                  <c:v>38.105961793918972</c:v>
                </c:pt>
                <c:pt idx="25">
                  <c:v>36.155616258614465</c:v>
                </c:pt>
                <c:pt idx="26">
                  <c:v>35.35940956355693</c:v>
                </c:pt>
                <c:pt idx="27">
                  <c:v>33.907636718131783</c:v>
                </c:pt>
                <c:pt idx="28">
                  <c:v>34.02644474487235</c:v>
                </c:pt>
                <c:pt idx="29">
                  <c:v>33.702119835710192</c:v>
                </c:pt>
                <c:pt idx="30">
                  <c:v>35.797392773480176</c:v>
                </c:pt>
                <c:pt idx="31">
                  <c:v>38.448223181394816</c:v>
                </c:pt>
                <c:pt idx="32">
                  <c:v>37.99585205845338</c:v>
                </c:pt>
                <c:pt idx="33">
                  <c:v>36.933777710617079</c:v>
                </c:pt>
                <c:pt idx="34">
                  <c:v>35.648468142825578</c:v>
                </c:pt>
                <c:pt idx="35">
                  <c:v>36.838321272893999</c:v>
                </c:pt>
                <c:pt idx="36">
                  <c:v>35.812220862785672</c:v>
                </c:pt>
                <c:pt idx="37">
                  <c:v>36.150411413448531</c:v>
                </c:pt>
                <c:pt idx="38">
                  <c:v>35.583782232783584</c:v>
                </c:pt>
                <c:pt idx="39">
                  <c:v>35.383328888288275</c:v>
                </c:pt>
                <c:pt idx="40">
                  <c:v>33.342661944666702</c:v>
                </c:pt>
                <c:pt idx="41">
                  <c:v>33.539749160401342</c:v>
                </c:pt>
                <c:pt idx="42">
                  <c:v>34.937868805654375</c:v>
                </c:pt>
                <c:pt idx="43">
                  <c:v>35.347244004869538</c:v>
                </c:pt>
                <c:pt idx="44">
                  <c:v>35.709344654538882</c:v>
                </c:pt>
                <c:pt idx="45">
                  <c:v>36.795574785633768</c:v>
                </c:pt>
                <c:pt idx="46">
                  <c:v>37.651136350623069</c:v>
                </c:pt>
                <c:pt idx="47">
                  <c:v>39.04039200686276</c:v>
                </c:pt>
                <c:pt idx="48">
                  <c:v>38.292987716413002</c:v>
                </c:pt>
                <c:pt idx="49">
                  <c:v>39.012937158756415</c:v>
                </c:pt>
                <c:pt idx="50">
                  <c:v>37.377904766628752</c:v>
                </c:pt>
                <c:pt idx="51">
                  <c:v>37.829247217015364</c:v>
                </c:pt>
                <c:pt idx="52">
                  <c:v>39.135778251730201</c:v>
                </c:pt>
                <c:pt idx="53">
                  <c:v>38.461978211913667</c:v>
                </c:pt>
                <c:pt idx="54">
                  <c:v>37.854008372152407</c:v>
                </c:pt>
                <c:pt idx="55">
                  <c:v>36.670939532221986</c:v>
                </c:pt>
                <c:pt idx="56">
                  <c:v>38.23135239852806</c:v>
                </c:pt>
                <c:pt idx="57">
                  <c:v>35.476872974130991</c:v>
                </c:pt>
                <c:pt idx="58">
                  <c:v>35.78334861567901</c:v>
                </c:pt>
                <c:pt idx="59">
                  <c:v>34.712377525438875</c:v>
                </c:pt>
                <c:pt idx="60">
                  <c:v>36.137547191442344</c:v>
                </c:pt>
                <c:pt idx="61">
                  <c:v>34.419409527630094</c:v>
                </c:pt>
                <c:pt idx="62">
                  <c:v>34.698725820301924</c:v>
                </c:pt>
                <c:pt idx="63">
                  <c:v>34.782820299390671</c:v>
                </c:pt>
                <c:pt idx="64">
                  <c:v>32.686624695587895</c:v>
                </c:pt>
                <c:pt idx="65">
                  <c:v>30.28</c:v>
                </c:pt>
                <c:pt idx="66">
                  <c:v>30.840000000000003</c:v>
                </c:pt>
                <c:pt idx="67">
                  <c:v>34.729999999999997</c:v>
                </c:pt>
                <c:pt idx="68">
                  <c:v>35.416666666666664</c:v>
                </c:pt>
                <c:pt idx="69">
                  <c:v>33.25</c:v>
                </c:pt>
                <c:pt idx="70">
                  <c:v>30.45</c:v>
                </c:pt>
                <c:pt idx="71">
                  <c:v>32.513333333333335</c:v>
                </c:pt>
                <c:pt idx="72">
                  <c:v>34.186666666666667</c:v>
                </c:pt>
                <c:pt idx="73">
                  <c:v>34.110000000000007</c:v>
                </c:pt>
                <c:pt idx="74">
                  <c:v>32.323333333333331</c:v>
                </c:pt>
                <c:pt idx="75">
                  <c:v>32.043333333333329</c:v>
                </c:pt>
                <c:pt idx="76">
                  <c:v>30.39</c:v>
                </c:pt>
                <c:pt idx="77">
                  <c:v>31.323333333333334</c:v>
                </c:pt>
                <c:pt idx="78">
                  <c:v>31.340000000000003</c:v>
                </c:pt>
                <c:pt idx="79">
                  <c:v>32.433333333333337</c:v>
                </c:pt>
                <c:pt idx="80">
                  <c:v>33.426666666666669</c:v>
                </c:pt>
                <c:pt idx="81">
                  <c:v>33.42</c:v>
                </c:pt>
                <c:pt idx="82">
                  <c:v>35.580000000000005</c:v>
                </c:pt>
                <c:pt idx="83">
                  <c:v>33.833333333333336</c:v>
                </c:pt>
                <c:pt idx="84">
                  <c:v>32.573333333333331</c:v>
                </c:pt>
                <c:pt idx="85">
                  <c:v>30.853333333333335</c:v>
                </c:pt>
                <c:pt idx="86">
                  <c:v>30.646666666666665</c:v>
                </c:pt>
                <c:pt idx="87">
                  <c:v>31.403333333333336</c:v>
                </c:pt>
                <c:pt idx="88">
                  <c:v>32.656666666666666</c:v>
                </c:pt>
                <c:pt idx="89">
                  <c:v>32.336666666666666</c:v>
                </c:pt>
                <c:pt idx="90">
                  <c:v>30.04666666666667</c:v>
                </c:pt>
                <c:pt idx="91">
                  <c:v>28.676666666666666</c:v>
                </c:pt>
                <c:pt idx="92">
                  <c:v>28.813333333333333</c:v>
                </c:pt>
                <c:pt idx="93">
                  <c:v>28.98</c:v>
                </c:pt>
                <c:pt idx="94">
                  <c:v>29</c:v>
                </c:pt>
                <c:pt idx="95">
                  <c:v>27.709999999999997</c:v>
                </c:pt>
                <c:pt idx="96">
                  <c:v>31.576666666666664</c:v>
                </c:pt>
                <c:pt idx="97">
                  <c:v>33.036666666666669</c:v>
                </c:pt>
                <c:pt idx="98">
                  <c:v>33.173333333333339</c:v>
                </c:pt>
                <c:pt idx="99">
                  <c:v>31.600000000000005</c:v>
                </c:pt>
                <c:pt idx="100">
                  <c:v>32.086666666666666</c:v>
                </c:pt>
                <c:pt idx="101">
                  <c:v>32.88666666666667</c:v>
                </c:pt>
                <c:pt idx="102">
                  <c:v>34.033333333333331</c:v>
                </c:pt>
                <c:pt idx="103">
                  <c:v>31.536666666666665</c:v>
                </c:pt>
                <c:pt idx="104">
                  <c:v>30.799999999999997</c:v>
                </c:pt>
                <c:pt idx="105">
                  <c:v>31.786666666666665</c:v>
                </c:pt>
                <c:pt idx="106">
                  <c:v>32.61</c:v>
                </c:pt>
                <c:pt idx="107">
                  <c:v>34.966666666666669</c:v>
                </c:pt>
                <c:pt idx="108">
                  <c:v>33.043333333333329</c:v>
                </c:pt>
                <c:pt idx="109">
                  <c:v>33.613333333333337</c:v>
                </c:pt>
                <c:pt idx="110">
                  <c:v>33.423333333333339</c:v>
                </c:pt>
                <c:pt idx="111">
                  <c:v>34.486666666666672</c:v>
                </c:pt>
                <c:pt idx="112">
                  <c:v>34.146666666666668</c:v>
                </c:pt>
                <c:pt idx="113">
                  <c:v>34.800000000000004</c:v>
                </c:pt>
                <c:pt idx="114">
                  <c:v>31.600000000000005</c:v>
                </c:pt>
                <c:pt idx="115">
                  <c:v>32.033333333333331</c:v>
                </c:pt>
                <c:pt idx="116">
                  <c:v>31.733333333333331</c:v>
                </c:pt>
                <c:pt idx="117">
                  <c:v>34.666666666666664</c:v>
                </c:pt>
                <c:pt idx="118">
                  <c:v>35.066666666666663</c:v>
                </c:pt>
                <c:pt idx="119">
                  <c:v>34.733333333333334</c:v>
                </c:pt>
                <c:pt idx="120">
                  <c:v>33.4</c:v>
                </c:pt>
                <c:pt idx="121">
                  <c:v>33.066666666666663</c:v>
                </c:pt>
                <c:pt idx="122">
                  <c:v>30.533333333333335</c:v>
                </c:pt>
                <c:pt idx="123">
                  <c:v>28.966666666666669</c:v>
                </c:pt>
                <c:pt idx="124">
                  <c:v>27.58</c:v>
                </c:pt>
                <c:pt idx="125">
                  <c:v>28.656666666666666</c:v>
                </c:pt>
                <c:pt idx="126">
                  <c:v>32.330000000000005</c:v>
                </c:pt>
                <c:pt idx="127">
                  <c:v>31.366666666666664</c:v>
                </c:pt>
                <c:pt idx="128">
                  <c:v>31.423333333333336</c:v>
                </c:pt>
                <c:pt idx="129">
                  <c:v>28.893333333333334</c:v>
                </c:pt>
                <c:pt idx="130">
                  <c:v>32.979999999999997</c:v>
                </c:pt>
                <c:pt idx="131">
                  <c:v>36.843333333333334</c:v>
                </c:pt>
                <c:pt idx="132">
                  <c:v>36.383333333333333</c:v>
                </c:pt>
                <c:pt idx="133">
                  <c:v>32.906666666666666</c:v>
                </c:pt>
                <c:pt idx="134">
                  <c:v>28.383333333333336</c:v>
                </c:pt>
                <c:pt idx="135">
                  <c:v>28.62</c:v>
                </c:pt>
                <c:pt idx="136">
                  <c:v>26.616599999999998</c:v>
                </c:pt>
                <c:pt idx="137">
                  <c:v>26.38</c:v>
                </c:pt>
                <c:pt idx="138">
                  <c:v>23.36</c:v>
                </c:pt>
                <c:pt idx="139">
                  <c:v>25.38</c:v>
                </c:pt>
                <c:pt idx="140">
                  <c:v>25.05</c:v>
                </c:pt>
                <c:pt idx="141">
                  <c:v>26.513333333333335</c:v>
                </c:pt>
                <c:pt idx="142" formatCode="General">
                  <c:v>25.1</c:v>
                </c:pt>
                <c:pt idx="143" formatCode="General">
                  <c:v>26.4</c:v>
                </c:pt>
                <c:pt idx="144" formatCode="General">
                  <c:v>27.2</c:v>
                </c:pt>
                <c:pt idx="145" formatCode="General">
                  <c:v>26.7</c:v>
                </c:pt>
                <c:pt idx="146" formatCode="General">
                  <c:v>25.6</c:v>
                </c:pt>
                <c:pt idx="147" formatCode="General">
                  <c:v>25.2</c:v>
                </c:pt>
                <c:pt idx="148" formatCode="General">
                  <c:v>25.8</c:v>
                </c:pt>
                <c:pt idx="149" formatCode="General">
                  <c:v>25.4</c:v>
                </c:pt>
                <c:pt idx="150" formatCode="General">
                  <c:v>25.5</c:v>
                </c:pt>
                <c:pt idx="151" formatCode="General">
                  <c:v>25.5</c:v>
                </c:pt>
                <c:pt idx="152" formatCode="General">
                  <c:v>27</c:v>
                </c:pt>
                <c:pt idx="153" formatCode="General">
                  <c:v>29</c:v>
                </c:pt>
                <c:pt idx="154" formatCode="General">
                  <c:v>32.4</c:v>
                </c:pt>
                <c:pt idx="155" formatCode="General">
                  <c:v>31.5</c:v>
                </c:pt>
                <c:pt idx="156" formatCode="General">
                  <c:v>31.8</c:v>
                </c:pt>
                <c:pt idx="157" formatCode="General">
                  <c:v>29.6</c:v>
                </c:pt>
                <c:pt idx="158" formatCode="General">
                  <c:v>28.5</c:v>
                </c:pt>
                <c:pt idx="159" formatCode="General">
                  <c:v>27.1</c:v>
                </c:pt>
                <c:pt idx="160" formatCode="General">
                  <c:v>28.2</c:v>
                </c:pt>
                <c:pt idx="161" formatCode="General">
                  <c:v>28.9</c:v>
                </c:pt>
                <c:pt idx="162" formatCode="General">
                  <c:v>27.6</c:v>
                </c:pt>
                <c:pt idx="163" formatCode="General">
                  <c:v>26.2</c:v>
                </c:pt>
                <c:pt idx="164" formatCode="General">
                  <c:v>25.8</c:v>
                </c:pt>
                <c:pt idx="165" formatCode="General">
                  <c:v>26.4</c:v>
                </c:pt>
                <c:pt idx="166" formatCode="General">
                  <c:v>27.6</c:v>
                </c:pt>
                <c:pt idx="167" formatCode="General">
                  <c:v>26.6</c:v>
                </c:pt>
                <c:pt idx="168" formatCode="General">
                  <c:v>26.8</c:v>
                </c:pt>
                <c:pt idx="169" formatCode="General">
                  <c:v>26.7</c:v>
                </c:pt>
                <c:pt idx="170" formatCode="General">
                  <c:v>28.3</c:v>
                </c:pt>
                <c:pt idx="171" formatCode="General">
                  <c:v>28.3</c:v>
                </c:pt>
                <c:pt idx="172" formatCode="General">
                  <c:v>26.1</c:v>
                </c:pt>
                <c:pt idx="173" formatCode="General">
                  <c:v>27.3</c:v>
                </c:pt>
                <c:pt idx="174" formatCode="General">
                  <c:v>26.1</c:v>
                </c:pt>
                <c:pt idx="175" formatCode="General">
                  <c:v>27.8</c:v>
                </c:pt>
                <c:pt idx="176" formatCode="General">
                  <c:v>26.1</c:v>
                </c:pt>
                <c:pt idx="177" formatCode="General">
                  <c:v>25.7</c:v>
                </c:pt>
                <c:pt idx="178" formatCode="General">
                  <c:v>25.3</c:v>
                </c:pt>
                <c:pt idx="179" formatCode="General">
                  <c:v>25.8</c:v>
                </c:pt>
                <c:pt idx="180" formatCode="General">
                  <c:v>25.2</c:v>
                </c:pt>
                <c:pt idx="181" formatCode="General">
                  <c:v>23.8</c:v>
                </c:pt>
                <c:pt idx="182" formatCode="General">
                  <c:v>21.4</c:v>
                </c:pt>
                <c:pt idx="183" formatCode="General">
                  <c:v>22.8</c:v>
                </c:pt>
                <c:pt idx="184" formatCode="General">
                  <c:v>23.1</c:v>
                </c:pt>
                <c:pt idx="185" formatCode="General">
                  <c:v>24.9</c:v>
                </c:pt>
                <c:pt idx="186" formatCode="General">
                  <c:v>24.7</c:v>
                </c:pt>
                <c:pt idx="187" formatCode="General">
                  <c:v>25.9</c:v>
                </c:pt>
                <c:pt idx="188" formatCode="General">
                  <c:v>25.9</c:v>
                </c:pt>
                <c:pt idx="189" formatCode="General">
                  <c:v>27.1</c:v>
                </c:pt>
                <c:pt idx="190" formatCode="General">
                  <c:v>25.5</c:v>
                </c:pt>
                <c:pt idx="191" formatCode="General">
                  <c:v>26.4</c:v>
                </c:pt>
                <c:pt idx="192" formatCode="General">
                  <c:v>25.4</c:v>
                </c:pt>
                <c:pt idx="193" formatCode="General">
                  <c:v>27.8</c:v>
                </c:pt>
                <c:pt idx="194" formatCode="General">
                  <c:v>26.6</c:v>
                </c:pt>
                <c:pt idx="195" formatCode="General">
                  <c:v>26.5</c:v>
                </c:pt>
                <c:pt idx="196" formatCode="General">
                  <c:v>23.7</c:v>
                </c:pt>
                <c:pt idx="197" formatCode="General">
                  <c:v>24.1</c:v>
                </c:pt>
                <c:pt idx="198" formatCode="General">
                  <c:v>21.3</c:v>
                </c:pt>
                <c:pt idx="199" formatCode="General">
                  <c:v>21.6</c:v>
                </c:pt>
                <c:pt idx="200" formatCode="General">
                  <c:v>20.6</c:v>
                </c:pt>
                <c:pt idx="201" formatCode="General">
                  <c:v>23.3</c:v>
                </c:pt>
                <c:pt idx="202" formatCode="General">
                  <c:v>24.9</c:v>
                </c:pt>
                <c:pt idx="203" formatCode="General">
                  <c:v>24.8</c:v>
                </c:pt>
                <c:pt idx="204" formatCode="General">
                  <c:v>23.2</c:v>
                </c:pt>
                <c:pt idx="205" formatCode="General">
                  <c:v>23.2</c:v>
                </c:pt>
                <c:pt idx="206" formatCode="General">
                  <c:v>22.9</c:v>
                </c:pt>
                <c:pt idx="207" formatCode="General">
                  <c:v>24.6</c:v>
                </c:pt>
                <c:pt idx="208" formatCode="General">
                  <c:v>23.1</c:v>
                </c:pt>
              </c:numCache>
            </c:numRef>
          </c:val>
          <c:smooth val="0"/>
          <c:extLst>
            <c:ext xmlns:c16="http://schemas.microsoft.com/office/drawing/2014/chart" uri="{C3380CC4-5D6E-409C-BE32-E72D297353CC}">
              <c16:uniqueId val="{00000000-22FC-4D8E-B4A9-A0FA6EFA79C5}"/>
            </c:ext>
          </c:extLst>
        </c:ser>
        <c:ser>
          <c:idx val="1"/>
          <c:order val="1"/>
          <c:tx>
            <c:strRef>
              <c:f>Sheet1!$C$1</c:f>
              <c:strCache>
                <c:ptCount val="1"/>
                <c:pt idx="0">
                  <c:v>ABC1</c:v>
                </c:pt>
              </c:strCache>
            </c:strRef>
          </c:tx>
          <c:spPr>
            <a:ln>
              <a:solidFill>
                <a:srgbClr val="156BB5"/>
              </a:solidFill>
            </a:ln>
          </c:spPr>
          <c:marker>
            <c:symbol val="none"/>
          </c:marker>
          <c:cat>
            <c:numRef>
              <c:f>Sheet1!$A$2:$A$210</c:f>
              <c:numCache>
                <c:formatCode>mmm\-yy</c:formatCode>
                <c:ptCount val="209"/>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pt idx="207">
                  <c:v>46113</c:v>
                </c:pt>
                <c:pt idx="208">
                  <c:v>46143</c:v>
                </c:pt>
              </c:numCache>
            </c:numRef>
          </c:cat>
          <c:val>
            <c:numRef>
              <c:f>Sheet1!$C$2:$C$210</c:f>
              <c:numCache>
                <c:formatCode>0.0</c:formatCode>
                <c:ptCount val="209"/>
                <c:pt idx="0">
                  <c:v>38.869888145445266</c:v>
                </c:pt>
                <c:pt idx="1">
                  <c:v>37.042802620474887</c:v>
                </c:pt>
                <c:pt idx="2">
                  <c:v>37.543037078023794</c:v>
                </c:pt>
                <c:pt idx="3">
                  <c:v>37.957713580360227</c:v>
                </c:pt>
                <c:pt idx="4">
                  <c:v>39.870695245973756</c:v>
                </c:pt>
                <c:pt idx="5">
                  <c:v>38.629278882515727</c:v>
                </c:pt>
                <c:pt idx="6">
                  <c:v>35.134211079966327</c:v>
                </c:pt>
                <c:pt idx="7">
                  <c:v>31.981098244986111</c:v>
                </c:pt>
                <c:pt idx="8">
                  <c:v>34.339340088828486</c:v>
                </c:pt>
                <c:pt idx="9">
                  <c:v>38.489022686501102</c:v>
                </c:pt>
                <c:pt idx="10">
                  <c:v>38.194263682716496</c:v>
                </c:pt>
                <c:pt idx="11">
                  <c:v>34.418876229756883</c:v>
                </c:pt>
                <c:pt idx="12">
                  <c:v>30.157753604273491</c:v>
                </c:pt>
                <c:pt idx="13">
                  <c:v>29.970835866439682</c:v>
                </c:pt>
                <c:pt idx="14">
                  <c:v>33.551479691189805</c:v>
                </c:pt>
                <c:pt idx="15">
                  <c:v>35.751999163213135</c:v>
                </c:pt>
                <c:pt idx="16">
                  <c:v>37.268699100403708</c:v>
                </c:pt>
                <c:pt idx="17">
                  <c:v>33.203160579737208</c:v>
                </c:pt>
                <c:pt idx="18">
                  <c:v>32.359587946994246</c:v>
                </c:pt>
                <c:pt idx="19">
                  <c:v>33.037298902908951</c:v>
                </c:pt>
                <c:pt idx="20">
                  <c:v>38.00517832422755</c:v>
                </c:pt>
                <c:pt idx="21">
                  <c:v>38.516818005507808</c:v>
                </c:pt>
                <c:pt idx="22">
                  <c:v>38.428305426217968</c:v>
                </c:pt>
                <c:pt idx="23">
                  <c:v>37.747326214446389</c:v>
                </c:pt>
                <c:pt idx="24">
                  <c:v>39.730404693104077</c:v>
                </c:pt>
                <c:pt idx="25">
                  <c:v>35.453533376039495</c:v>
                </c:pt>
                <c:pt idx="26">
                  <c:v>34.476308868158164</c:v>
                </c:pt>
                <c:pt idx="27">
                  <c:v>31.704211094423201</c:v>
                </c:pt>
                <c:pt idx="28">
                  <c:v>34.268909994608045</c:v>
                </c:pt>
                <c:pt idx="29">
                  <c:v>33.568877210340446</c:v>
                </c:pt>
                <c:pt idx="30">
                  <c:v>37.510360309134448</c:v>
                </c:pt>
                <c:pt idx="31">
                  <c:v>39.61369103641772</c:v>
                </c:pt>
                <c:pt idx="32">
                  <c:v>38.334490133855667</c:v>
                </c:pt>
                <c:pt idx="33">
                  <c:v>36.844729896228444</c:v>
                </c:pt>
                <c:pt idx="34">
                  <c:v>36.846678989329895</c:v>
                </c:pt>
                <c:pt idx="35">
                  <c:v>37.25827760586094</c:v>
                </c:pt>
                <c:pt idx="36">
                  <c:v>36.133900684153254</c:v>
                </c:pt>
                <c:pt idx="37">
                  <c:v>34.495787653032458</c:v>
                </c:pt>
                <c:pt idx="38">
                  <c:v>36.489515294631197</c:v>
                </c:pt>
                <c:pt idx="39">
                  <c:v>35.912036003389829</c:v>
                </c:pt>
                <c:pt idx="40">
                  <c:v>33.265727353425461</c:v>
                </c:pt>
                <c:pt idx="41">
                  <c:v>33.290285703687395</c:v>
                </c:pt>
                <c:pt idx="42">
                  <c:v>37.346458942927278</c:v>
                </c:pt>
                <c:pt idx="43">
                  <c:v>39.105083369197921</c:v>
                </c:pt>
                <c:pt idx="44">
                  <c:v>37.889243784347485</c:v>
                </c:pt>
                <c:pt idx="45">
                  <c:v>36.410116074359863</c:v>
                </c:pt>
                <c:pt idx="46">
                  <c:v>37.304015097753307</c:v>
                </c:pt>
                <c:pt idx="47">
                  <c:v>41.493695418459794</c:v>
                </c:pt>
                <c:pt idx="48">
                  <c:v>41.283861467261211</c:v>
                </c:pt>
                <c:pt idx="49">
                  <c:v>43.962216824023166</c:v>
                </c:pt>
                <c:pt idx="50">
                  <c:v>40.477004135723782</c:v>
                </c:pt>
                <c:pt idx="51">
                  <c:v>41.733098779932497</c:v>
                </c:pt>
                <c:pt idx="52">
                  <c:v>42.233590976741048</c:v>
                </c:pt>
                <c:pt idx="53">
                  <c:v>42.181392054966452</c:v>
                </c:pt>
                <c:pt idx="54">
                  <c:v>41.607824266511734</c:v>
                </c:pt>
                <c:pt idx="55">
                  <c:v>40.465630794826673</c:v>
                </c:pt>
                <c:pt idx="56">
                  <c:v>41.2040556707937</c:v>
                </c:pt>
                <c:pt idx="57">
                  <c:v>37.921114321409881</c:v>
                </c:pt>
                <c:pt idx="58">
                  <c:v>40.151768341459395</c:v>
                </c:pt>
                <c:pt idx="59">
                  <c:v>39.17257825948974</c:v>
                </c:pt>
                <c:pt idx="60">
                  <c:v>39.847971133419797</c:v>
                </c:pt>
                <c:pt idx="61">
                  <c:v>36.696828329894153</c:v>
                </c:pt>
                <c:pt idx="62">
                  <c:v>37.784830297222022</c:v>
                </c:pt>
                <c:pt idx="63">
                  <c:v>37.147517074585906</c:v>
                </c:pt>
                <c:pt idx="64">
                  <c:v>35.471704506217314</c:v>
                </c:pt>
                <c:pt idx="65">
                  <c:v>34.396666666666668</c:v>
                </c:pt>
                <c:pt idx="66">
                  <c:v>38.216666666666661</c:v>
                </c:pt>
                <c:pt idx="67">
                  <c:v>40.323333333333331</c:v>
                </c:pt>
                <c:pt idx="68">
                  <c:v>38.79666666666666</c:v>
                </c:pt>
                <c:pt idx="69">
                  <c:v>33.173333333333325</c:v>
                </c:pt>
                <c:pt idx="70">
                  <c:v>33.28</c:v>
                </c:pt>
                <c:pt idx="71">
                  <c:v>36.676666666666669</c:v>
                </c:pt>
                <c:pt idx="72">
                  <c:v>40.74666666666667</c:v>
                </c:pt>
                <c:pt idx="73">
                  <c:v>39.866666666666667</c:v>
                </c:pt>
                <c:pt idx="74">
                  <c:v>37.126666666666665</c:v>
                </c:pt>
                <c:pt idx="75">
                  <c:v>38.033333333333339</c:v>
                </c:pt>
                <c:pt idx="76">
                  <c:v>35.996666666666663</c:v>
                </c:pt>
                <c:pt idx="77">
                  <c:v>36.466666666666669</c:v>
                </c:pt>
                <c:pt idx="78">
                  <c:v>35.256666666666668</c:v>
                </c:pt>
                <c:pt idx="79">
                  <c:v>35.020000000000003</c:v>
                </c:pt>
                <c:pt idx="80">
                  <c:v>38.213333333333338</c:v>
                </c:pt>
                <c:pt idx="81">
                  <c:v>36.463333333333338</c:v>
                </c:pt>
                <c:pt idx="82">
                  <c:v>37.423333333333339</c:v>
                </c:pt>
                <c:pt idx="83">
                  <c:v>33.713333333333338</c:v>
                </c:pt>
                <c:pt idx="84">
                  <c:v>34.01</c:v>
                </c:pt>
                <c:pt idx="85">
                  <c:v>34.436666666666667</c:v>
                </c:pt>
                <c:pt idx="86">
                  <c:v>34.713333333333331</c:v>
                </c:pt>
                <c:pt idx="87">
                  <c:v>35.293333333333329</c:v>
                </c:pt>
                <c:pt idx="88">
                  <c:v>35.349999999999994</c:v>
                </c:pt>
                <c:pt idx="89">
                  <c:v>36.26</c:v>
                </c:pt>
                <c:pt idx="90">
                  <c:v>33.976666666666667</c:v>
                </c:pt>
                <c:pt idx="91">
                  <c:v>31.8</c:v>
                </c:pt>
                <c:pt idx="92">
                  <c:v>31.13666666666667</c:v>
                </c:pt>
                <c:pt idx="93">
                  <c:v>31.423333333333336</c:v>
                </c:pt>
                <c:pt idx="94">
                  <c:v>33.913333333333334</c:v>
                </c:pt>
                <c:pt idx="95">
                  <c:v>31.466666666666669</c:v>
                </c:pt>
                <c:pt idx="96">
                  <c:v>34.99666666666667</c:v>
                </c:pt>
                <c:pt idx="97">
                  <c:v>35.476666666666667</c:v>
                </c:pt>
                <c:pt idx="98">
                  <c:v>36.93</c:v>
                </c:pt>
                <c:pt idx="99">
                  <c:v>35.31666666666667</c:v>
                </c:pt>
                <c:pt idx="100">
                  <c:v>35.796666666666667</c:v>
                </c:pt>
                <c:pt idx="101">
                  <c:v>33.503333333333337</c:v>
                </c:pt>
                <c:pt idx="102">
                  <c:v>32.953333333333333</c:v>
                </c:pt>
                <c:pt idx="103">
                  <c:v>30.733333333333334</c:v>
                </c:pt>
                <c:pt idx="104">
                  <c:v>32.523333333333333</c:v>
                </c:pt>
                <c:pt idx="105">
                  <c:v>36.193333333333335</c:v>
                </c:pt>
                <c:pt idx="106">
                  <c:v>36.11</c:v>
                </c:pt>
                <c:pt idx="107">
                  <c:v>39.536666666666669</c:v>
                </c:pt>
                <c:pt idx="108">
                  <c:v>38.186666666666667</c:v>
                </c:pt>
                <c:pt idx="109">
                  <c:v>38.503333333333337</c:v>
                </c:pt>
                <c:pt idx="110">
                  <c:v>35.656666666666666</c:v>
                </c:pt>
                <c:pt idx="111">
                  <c:v>36.093333333333334</c:v>
                </c:pt>
                <c:pt idx="112">
                  <c:v>37.063333333333333</c:v>
                </c:pt>
                <c:pt idx="113">
                  <c:v>39.6</c:v>
                </c:pt>
                <c:pt idx="114">
                  <c:v>34.6</c:v>
                </c:pt>
                <c:pt idx="115">
                  <c:v>33.266666666666673</c:v>
                </c:pt>
                <c:pt idx="116">
                  <c:v>33.266666666666673</c:v>
                </c:pt>
                <c:pt idx="117">
                  <c:v>36.233333333333334</c:v>
                </c:pt>
                <c:pt idx="118">
                  <c:v>41</c:v>
                </c:pt>
                <c:pt idx="119">
                  <c:v>40.93333333333333</c:v>
                </c:pt>
                <c:pt idx="120">
                  <c:v>41.300000000000004</c:v>
                </c:pt>
                <c:pt idx="121">
                  <c:v>37.5</c:v>
                </c:pt>
                <c:pt idx="122">
                  <c:v>34.166666666666664</c:v>
                </c:pt>
                <c:pt idx="123">
                  <c:v>29.766666666666669</c:v>
                </c:pt>
                <c:pt idx="124">
                  <c:v>32.71</c:v>
                </c:pt>
                <c:pt idx="125">
                  <c:v>33.486666666666665</c:v>
                </c:pt>
                <c:pt idx="126">
                  <c:v>37.953333333333333</c:v>
                </c:pt>
                <c:pt idx="127">
                  <c:v>34.306666666666665</c:v>
                </c:pt>
                <c:pt idx="128">
                  <c:v>33.46</c:v>
                </c:pt>
                <c:pt idx="129">
                  <c:v>30.03</c:v>
                </c:pt>
                <c:pt idx="130">
                  <c:v>31.993333333333329</c:v>
                </c:pt>
                <c:pt idx="131">
                  <c:v>38.213333333333331</c:v>
                </c:pt>
                <c:pt idx="132">
                  <c:v>41.23</c:v>
                </c:pt>
                <c:pt idx="133">
                  <c:v>40.926666666666669</c:v>
                </c:pt>
                <c:pt idx="134">
                  <c:v>35.591666666666669</c:v>
                </c:pt>
                <c:pt idx="135">
                  <c:v>33.945</c:v>
                </c:pt>
                <c:pt idx="136">
                  <c:v>30.12</c:v>
                </c:pt>
                <c:pt idx="137">
                  <c:v>31.57</c:v>
                </c:pt>
                <c:pt idx="138">
                  <c:v>28</c:v>
                </c:pt>
                <c:pt idx="139">
                  <c:v>29.9</c:v>
                </c:pt>
                <c:pt idx="140">
                  <c:v>27.1</c:v>
                </c:pt>
                <c:pt idx="141">
                  <c:v>29.4</c:v>
                </c:pt>
                <c:pt idx="142" formatCode="General">
                  <c:v>26.1</c:v>
                </c:pt>
                <c:pt idx="143" formatCode="General">
                  <c:v>26</c:v>
                </c:pt>
                <c:pt idx="144" formatCode="General">
                  <c:v>24.8</c:v>
                </c:pt>
                <c:pt idx="145" formatCode="General">
                  <c:v>27</c:v>
                </c:pt>
                <c:pt idx="146" formatCode="General">
                  <c:v>28.5</c:v>
                </c:pt>
                <c:pt idx="147" formatCode="General">
                  <c:v>28.9</c:v>
                </c:pt>
                <c:pt idx="148" formatCode="General">
                  <c:v>26.6</c:v>
                </c:pt>
                <c:pt idx="149" formatCode="General">
                  <c:v>23.3</c:v>
                </c:pt>
                <c:pt idx="150" formatCode="General">
                  <c:v>24.9</c:v>
                </c:pt>
                <c:pt idx="151" formatCode="General">
                  <c:v>27.8</c:v>
                </c:pt>
                <c:pt idx="152" formatCode="General">
                  <c:v>32.299999999999997</c:v>
                </c:pt>
                <c:pt idx="153" formatCode="General">
                  <c:v>35.1</c:v>
                </c:pt>
                <c:pt idx="154" formatCode="General">
                  <c:v>35.1</c:v>
                </c:pt>
                <c:pt idx="155" formatCode="General">
                  <c:v>32.700000000000003</c:v>
                </c:pt>
                <c:pt idx="156" formatCode="General">
                  <c:v>30.9</c:v>
                </c:pt>
                <c:pt idx="157" formatCode="General">
                  <c:v>32.200000000000003</c:v>
                </c:pt>
                <c:pt idx="158" formatCode="General">
                  <c:v>31.3</c:v>
                </c:pt>
                <c:pt idx="159" formatCode="General">
                  <c:v>27.7</c:v>
                </c:pt>
                <c:pt idx="160" formatCode="General">
                  <c:v>25.3</c:v>
                </c:pt>
                <c:pt idx="161" formatCode="General">
                  <c:v>28.8</c:v>
                </c:pt>
                <c:pt idx="162" formatCode="General">
                  <c:v>31</c:v>
                </c:pt>
                <c:pt idx="163" formatCode="General">
                  <c:v>30.6</c:v>
                </c:pt>
                <c:pt idx="164" formatCode="General">
                  <c:v>27</c:v>
                </c:pt>
                <c:pt idx="165" formatCode="General">
                  <c:v>25.3</c:v>
                </c:pt>
                <c:pt idx="166" formatCode="General">
                  <c:v>27.2</c:v>
                </c:pt>
                <c:pt idx="167" formatCode="General">
                  <c:v>26.8</c:v>
                </c:pt>
                <c:pt idx="168" formatCode="General">
                  <c:v>29.2</c:v>
                </c:pt>
                <c:pt idx="169" formatCode="General">
                  <c:v>29.2</c:v>
                </c:pt>
                <c:pt idx="170" formatCode="General">
                  <c:v>30.6</c:v>
                </c:pt>
                <c:pt idx="171" formatCode="General">
                  <c:v>28.3</c:v>
                </c:pt>
                <c:pt idx="172" formatCode="General">
                  <c:v>25.4</c:v>
                </c:pt>
                <c:pt idx="173" formatCode="General">
                  <c:v>26</c:v>
                </c:pt>
                <c:pt idx="174" formatCode="General">
                  <c:v>26.5</c:v>
                </c:pt>
                <c:pt idx="175" formatCode="General">
                  <c:v>26.3</c:v>
                </c:pt>
                <c:pt idx="176" formatCode="General">
                  <c:v>24.7</c:v>
                </c:pt>
                <c:pt idx="177" formatCode="General">
                  <c:v>24.6</c:v>
                </c:pt>
                <c:pt idx="178" formatCode="General">
                  <c:v>28.7</c:v>
                </c:pt>
                <c:pt idx="179" formatCode="General">
                  <c:v>28.5</c:v>
                </c:pt>
                <c:pt idx="180" formatCode="General">
                  <c:v>27.3</c:v>
                </c:pt>
                <c:pt idx="181" formatCode="General">
                  <c:v>24.6</c:v>
                </c:pt>
                <c:pt idx="182" formatCode="General">
                  <c:v>24</c:v>
                </c:pt>
                <c:pt idx="183" formatCode="General">
                  <c:v>25</c:v>
                </c:pt>
                <c:pt idx="184" formatCode="General">
                  <c:v>25.9</c:v>
                </c:pt>
                <c:pt idx="185" formatCode="General">
                  <c:v>26.7</c:v>
                </c:pt>
                <c:pt idx="186" formatCode="General">
                  <c:v>27.7</c:v>
                </c:pt>
                <c:pt idx="187" formatCode="General">
                  <c:v>28.5</c:v>
                </c:pt>
                <c:pt idx="188" formatCode="General">
                  <c:v>30.3</c:v>
                </c:pt>
                <c:pt idx="189" formatCode="General">
                  <c:v>30</c:v>
                </c:pt>
                <c:pt idx="190" formatCode="General">
                  <c:v>27.8</c:v>
                </c:pt>
                <c:pt idx="191" formatCode="General">
                  <c:v>26.2</c:v>
                </c:pt>
                <c:pt idx="192" formatCode="General">
                  <c:v>25.3</c:v>
                </c:pt>
                <c:pt idx="193" formatCode="General">
                  <c:v>25.2</c:v>
                </c:pt>
                <c:pt idx="194" formatCode="General">
                  <c:v>23.3</c:v>
                </c:pt>
                <c:pt idx="195" formatCode="General">
                  <c:v>24.1</c:v>
                </c:pt>
                <c:pt idx="196" formatCode="General">
                  <c:v>22.5</c:v>
                </c:pt>
                <c:pt idx="197" formatCode="General">
                  <c:v>26</c:v>
                </c:pt>
                <c:pt idx="198" formatCode="General">
                  <c:v>22.7</c:v>
                </c:pt>
                <c:pt idx="199" formatCode="General">
                  <c:v>27.4</c:v>
                </c:pt>
                <c:pt idx="200" formatCode="General">
                  <c:v>23.4</c:v>
                </c:pt>
                <c:pt idx="201" formatCode="General">
                  <c:v>27.4</c:v>
                </c:pt>
                <c:pt idx="202" formatCode="General">
                  <c:v>26.7</c:v>
                </c:pt>
                <c:pt idx="203" formatCode="General">
                  <c:v>30.5</c:v>
                </c:pt>
                <c:pt idx="204" formatCode="General">
                  <c:v>27.5</c:v>
                </c:pt>
                <c:pt idx="205" formatCode="General">
                  <c:v>26.8</c:v>
                </c:pt>
                <c:pt idx="206" formatCode="General">
                  <c:v>23.7</c:v>
                </c:pt>
                <c:pt idx="207" formatCode="General">
                  <c:v>25.5</c:v>
                </c:pt>
                <c:pt idx="208" formatCode="General">
                  <c:v>22.2</c:v>
                </c:pt>
              </c:numCache>
            </c:numRef>
          </c:val>
          <c:smooth val="0"/>
          <c:extLst>
            <c:ext xmlns:c16="http://schemas.microsoft.com/office/drawing/2014/chart" uri="{C3380CC4-5D6E-409C-BE32-E72D297353CC}">
              <c16:uniqueId val="{00000001-22FC-4D8E-B4A9-A0FA6EFA79C5}"/>
            </c:ext>
          </c:extLst>
        </c:ser>
        <c:ser>
          <c:idx val="2"/>
          <c:order val="2"/>
          <c:tx>
            <c:strRef>
              <c:f>Sheet1!$D$1</c:f>
              <c:strCache>
                <c:ptCount val="1"/>
                <c:pt idx="0">
                  <c:v>C2DE</c:v>
                </c:pt>
              </c:strCache>
            </c:strRef>
          </c:tx>
          <c:spPr>
            <a:ln>
              <a:solidFill>
                <a:srgbClr val="25267E"/>
              </a:solidFill>
            </a:ln>
          </c:spPr>
          <c:marker>
            <c:symbol val="none"/>
          </c:marker>
          <c:cat>
            <c:numRef>
              <c:f>Sheet1!$A$2:$A$210</c:f>
              <c:numCache>
                <c:formatCode>mmm\-yy</c:formatCode>
                <c:ptCount val="209"/>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pt idx="207">
                  <c:v>46113</c:v>
                </c:pt>
                <c:pt idx="208">
                  <c:v>46143</c:v>
                </c:pt>
              </c:numCache>
            </c:numRef>
          </c:cat>
          <c:val>
            <c:numRef>
              <c:f>Sheet1!$D$2:$D$210</c:f>
              <c:numCache>
                <c:formatCode>0.0</c:formatCode>
                <c:ptCount val="209"/>
                <c:pt idx="0">
                  <c:v>33.103021909039988</c:v>
                </c:pt>
                <c:pt idx="1">
                  <c:v>33.393934357959154</c:v>
                </c:pt>
                <c:pt idx="2">
                  <c:v>32.665929371551037</c:v>
                </c:pt>
                <c:pt idx="3">
                  <c:v>31.45327781200082</c:v>
                </c:pt>
                <c:pt idx="4">
                  <c:v>30.670190625313676</c:v>
                </c:pt>
                <c:pt idx="5">
                  <c:v>30.323173959133115</c:v>
                </c:pt>
                <c:pt idx="6">
                  <c:v>31.180619216515385</c:v>
                </c:pt>
                <c:pt idx="7">
                  <c:v>34.257166884714422</c:v>
                </c:pt>
                <c:pt idx="8">
                  <c:v>33.74210422093504</c:v>
                </c:pt>
                <c:pt idx="9">
                  <c:v>32.620369445472548</c:v>
                </c:pt>
                <c:pt idx="10">
                  <c:v>30.486241299832653</c:v>
                </c:pt>
                <c:pt idx="11">
                  <c:v>34.062163793694509</c:v>
                </c:pt>
                <c:pt idx="12">
                  <c:v>35.629458031392744</c:v>
                </c:pt>
                <c:pt idx="13">
                  <c:v>35.725293068945923</c:v>
                </c:pt>
                <c:pt idx="14">
                  <c:v>32.485453429104332</c:v>
                </c:pt>
                <c:pt idx="15">
                  <c:v>32.071447915327674</c:v>
                </c:pt>
                <c:pt idx="16">
                  <c:v>31.299775702033788</c:v>
                </c:pt>
                <c:pt idx="17">
                  <c:v>32.24663991063138</c:v>
                </c:pt>
                <c:pt idx="18">
                  <c:v>29.478126602741273</c:v>
                </c:pt>
                <c:pt idx="19">
                  <c:v>29.26425499165931</c:v>
                </c:pt>
                <c:pt idx="20">
                  <c:v>30.832419912191153</c:v>
                </c:pt>
                <c:pt idx="21">
                  <c:v>32.758446860125829</c:v>
                </c:pt>
                <c:pt idx="22">
                  <c:v>35.220643872797133</c:v>
                </c:pt>
                <c:pt idx="23">
                  <c:v>34.586010317181199</c:v>
                </c:pt>
                <c:pt idx="24">
                  <c:v>36.927639376022626</c:v>
                </c:pt>
                <c:pt idx="25">
                  <c:v>36.489074997158376</c:v>
                </c:pt>
                <c:pt idx="26">
                  <c:v>35.765669587192363</c:v>
                </c:pt>
                <c:pt idx="27">
                  <c:v>35.277321209770754</c:v>
                </c:pt>
                <c:pt idx="28">
                  <c:v>33.792266648970241</c:v>
                </c:pt>
                <c:pt idx="29">
                  <c:v>33.796685009773874</c:v>
                </c:pt>
                <c:pt idx="30">
                  <c:v>34.59346882406436</c:v>
                </c:pt>
                <c:pt idx="31">
                  <c:v>37.63225542900048</c:v>
                </c:pt>
                <c:pt idx="32">
                  <c:v>37.777825793657321</c:v>
                </c:pt>
                <c:pt idx="33">
                  <c:v>36.966977946434177</c:v>
                </c:pt>
                <c:pt idx="34">
                  <c:v>34.869397390783242</c:v>
                </c:pt>
                <c:pt idx="35">
                  <c:v>36.524538816644267</c:v>
                </c:pt>
                <c:pt idx="36">
                  <c:v>35.616996790703574</c:v>
                </c:pt>
                <c:pt idx="37">
                  <c:v>37.159537799006863</c:v>
                </c:pt>
                <c:pt idx="38">
                  <c:v>34.966418934564182</c:v>
                </c:pt>
                <c:pt idx="39">
                  <c:v>35.011954872066184</c:v>
                </c:pt>
                <c:pt idx="40">
                  <c:v>33.25943021010108</c:v>
                </c:pt>
                <c:pt idx="41">
                  <c:v>33.524947920569645</c:v>
                </c:pt>
                <c:pt idx="42">
                  <c:v>33.346261647902757</c:v>
                </c:pt>
                <c:pt idx="43">
                  <c:v>33.083103644328077</c:v>
                </c:pt>
                <c:pt idx="44">
                  <c:v>34.512178831673843</c:v>
                </c:pt>
                <c:pt idx="45">
                  <c:v>37.104476996064143</c:v>
                </c:pt>
                <c:pt idx="46">
                  <c:v>37.856295444591773</c:v>
                </c:pt>
                <c:pt idx="47">
                  <c:v>37.543416047267165</c:v>
                </c:pt>
                <c:pt idx="48">
                  <c:v>36.424113999822339</c:v>
                </c:pt>
                <c:pt idx="49">
                  <c:v>35.600555736933423</c:v>
                </c:pt>
                <c:pt idx="50">
                  <c:v>35.064197462378807</c:v>
                </c:pt>
                <c:pt idx="51">
                  <c:v>35.133585379614907</c:v>
                </c:pt>
                <c:pt idx="52">
                  <c:v>37.288277198069444</c:v>
                </c:pt>
                <c:pt idx="53">
                  <c:v>36.254841352847826</c:v>
                </c:pt>
                <c:pt idx="54">
                  <c:v>35.429158701741621</c:v>
                </c:pt>
                <c:pt idx="55">
                  <c:v>34.192767256301131</c:v>
                </c:pt>
                <c:pt idx="56">
                  <c:v>36.294210935972586</c:v>
                </c:pt>
                <c:pt idx="57">
                  <c:v>34.000856651424009</c:v>
                </c:pt>
                <c:pt idx="58">
                  <c:v>33.350230586484564</c:v>
                </c:pt>
                <c:pt idx="59">
                  <c:v>32.274084304014963</c:v>
                </c:pt>
                <c:pt idx="60">
                  <c:v>34.147029891395988</c:v>
                </c:pt>
                <c:pt idx="61">
                  <c:v>33.126673614337797</c:v>
                </c:pt>
                <c:pt idx="62">
                  <c:v>32.789288513793117</c:v>
                </c:pt>
                <c:pt idx="63">
                  <c:v>33.263514241231967</c:v>
                </c:pt>
                <c:pt idx="64">
                  <c:v>30.922809784768891</c:v>
                </c:pt>
                <c:pt idx="65">
                  <c:v>27.583333333333332</c:v>
                </c:pt>
                <c:pt idx="66">
                  <c:v>26.196666666666669</c:v>
                </c:pt>
                <c:pt idx="67">
                  <c:v>31.143333333333331</c:v>
                </c:pt>
                <c:pt idx="68">
                  <c:v>33.283333333333331</c:v>
                </c:pt>
                <c:pt idx="69">
                  <c:v>33.15</c:v>
                </c:pt>
                <c:pt idx="70">
                  <c:v>28.866666666666671</c:v>
                </c:pt>
                <c:pt idx="71">
                  <c:v>30.193333333333339</c:v>
                </c:pt>
                <c:pt idx="72">
                  <c:v>30.703333333333333</c:v>
                </c:pt>
                <c:pt idx="73">
                  <c:v>31.103333333333335</c:v>
                </c:pt>
                <c:pt idx="74">
                  <c:v>29.946666666666669</c:v>
                </c:pt>
                <c:pt idx="75">
                  <c:v>28.7</c:v>
                </c:pt>
                <c:pt idx="76">
                  <c:v>27.093333333333334</c:v>
                </c:pt>
                <c:pt idx="77">
                  <c:v>28.256666666666664</c:v>
                </c:pt>
                <c:pt idx="78">
                  <c:v>29.129999999999995</c:v>
                </c:pt>
                <c:pt idx="79">
                  <c:v>30.946666666666662</c:v>
                </c:pt>
                <c:pt idx="80">
                  <c:v>30.47666666666667</c:v>
                </c:pt>
                <c:pt idx="81">
                  <c:v>31.45</c:v>
                </c:pt>
                <c:pt idx="82">
                  <c:v>34.383333333333333</c:v>
                </c:pt>
                <c:pt idx="83">
                  <c:v>34</c:v>
                </c:pt>
                <c:pt idx="84">
                  <c:v>31.900000000000002</c:v>
                </c:pt>
                <c:pt idx="85">
                  <c:v>28.91</c:v>
                </c:pt>
                <c:pt idx="86">
                  <c:v>28.286666666666665</c:v>
                </c:pt>
                <c:pt idx="87">
                  <c:v>28.883333333333336</c:v>
                </c:pt>
                <c:pt idx="88">
                  <c:v>30.806666666666661</c:v>
                </c:pt>
                <c:pt idx="89">
                  <c:v>29.98</c:v>
                </c:pt>
                <c:pt idx="90">
                  <c:v>27.716666666666669</c:v>
                </c:pt>
                <c:pt idx="91">
                  <c:v>26.893333333333334</c:v>
                </c:pt>
                <c:pt idx="92">
                  <c:v>27.16</c:v>
                </c:pt>
                <c:pt idx="93">
                  <c:v>27.436666666666667</c:v>
                </c:pt>
                <c:pt idx="94">
                  <c:v>25.536666666666665</c:v>
                </c:pt>
                <c:pt idx="95">
                  <c:v>25.056666666666668</c:v>
                </c:pt>
                <c:pt idx="96">
                  <c:v>29.090000000000003</c:v>
                </c:pt>
                <c:pt idx="97">
                  <c:v>31.459999999999997</c:v>
                </c:pt>
                <c:pt idx="98">
                  <c:v>30.8</c:v>
                </c:pt>
                <c:pt idx="99">
                  <c:v>29.326666666666664</c:v>
                </c:pt>
                <c:pt idx="100">
                  <c:v>29.790000000000003</c:v>
                </c:pt>
                <c:pt idx="101">
                  <c:v>32.516666666666673</c:v>
                </c:pt>
                <c:pt idx="102">
                  <c:v>34.573333333333331</c:v>
                </c:pt>
                <c:pt idx="103">
                  <c:v>31.826666666666668</c:v>
                </c:pt>
                <c:pt idx="104">
                  <c:v>29.603333333333335</c:v>
                </c:pt>
                <c:pt idx="105">
                  <c:v>29.026666666666671</c:v>
                </c:pt>
                <c:pt idx="106">
                  <c:v>30.536666666666665</c:v>
                </c:pt>
                <c:pt idx="107">
                  <c:v>31.933333333333337</c:v>
                </c:pt>
                <c:pt idx="108">
                  <c:v>29.696666666666669</c:v>
                </c:pt>
                <c:pt idx="109">
                  <c:v>30.426666666666666</c:v>
                </c:pt>
                <c:pt idx="110">
                  <c:v>32.143333333333331</c:v>
                </c:pt>
                <c:pt idx="111">
                  <c:v>33.233333333333327</c:v>
                </c:pt>
                <c:pt idx="112">
                  <c:v>31.986666666666668</c:v>
                </c:pt>
                <c:pt idx="113">
                  <c:v>31.5</c:v>
                </c:pt>
                <c:pt idx="114">
                  <c:v>29.666666666666668</c:v>
                </c:pt>
                <c:pt idx="115">
                  <c:v>31.3</c:v>
                </c:pt>
                <c:pt idx="116">
                  <c:v>30.766666666666666</c:v>
                </c:pt>
                <c:pt idx="117">
                  <c:v>33.700000000000003</c:v>
                </c:pt>
                <c:pt idx="118">
                  <c:v>31.466666666666669</c:v>
                </c:pt>
                <c:pt idx="119">
                  <c:v>30.900000000000002</c:v>
                </c:pt>
                <c:pt idx="120">
                  <c:v>28.666666666666668</c:v>
                </c:pt>
                <c:pt idx="121">
                  <c:v>30.366666666666664</c:v>
                </c:pt>
                <c:pt idx="122">
                  <c:v>28.433333333333337</c:v>
                </c:pt>
                <c:pt idx="123">
                  <c:v>28.366666666666664</c:v>
                </c:pt>
                <c:pt idx="124">
                  <c:v>24.263333333333335</c:v>
                </c:pt>
                <c:pt idx="125">
                  <c:v>25.58</c:v>
                </c:pt>
                <c:pt idx="126">
                  <c:v>28.833333333333332</c:v>
                </c:pt>
                <c:pt idx="127">
                  <c:v>29.77333333333333</c:v>
                </c:pt>
                <c:pt idx="128">
                  <c:v>30.043333333333333</c:v>
                </c:pt>
                <c:pt idx="129">
                  <c:v>27.936666666666667</c:v>
                </c:pt>
                <c:pt idx="130">
                  <c:v>33.160000000000004</c:v>
                </c:pt>
                <c:pt idx="131">
                  <c:v>35.653333333333336</c:v>
                </c:pt>
                <c:pt idx="132">
                  <c:v>33.223333333333336</c:v>
                </c:pt>
                <c:pt idx="133">
                  <c:v>28.120000000000005</c:v>
                </c:pt>
                <c:pt idx="134">
                  <c:v>24.293333333333333</c:v>
                </c:pt>
                <c:pt idx="135">
                  <c:v>25.36</c:v>
                </c:pt>
                <c:pt idx="136">
                  <c:v>24.316600000000001</c:v>
                </c:pt>
                <c:pt idx="137">
                  <c:v>23.38</c:v>
                </c:pt>
                <c:pt idx="138">
                  <c:v>20.440000000000001</c:v>
                </c:pt>
                <c:pt idx="139">
                  <c:v>22.49</c:v>
                </c:pt>
                <c:pt idx="140">
                  <c:v>23.73</c:v>
                </c:pt>
                <c:pt idx="141">
                  <c:v>23.286666666666665</c:v>
                </c:pt>
                <c:pt idx="142" formatCode="General">
                  <c:v>24.4</c:v>
                </c:pt>
                <c:pt idx="143" formatCode="General">
                  <c:v>26.6</c:v>
                </c:pt>
                <c:pt idx="144" formatCode="General">
                  <c:v>28.9</c:v>
                </c:pt>
                <c:pt idx="145" formatCode="General">
                  <c:v>26.5</c:v>
                </c:pt>
                <c:pt idx="146" formatCode="General">
                  <c:v>23.5</c:v>
                </c:pt>
                <c:pt idx="147" formatCode="General">
                  <c:v>22.6</c:v>
                </c:pt>
                <c:pt idx="148" formatCode="General">
                  <c:v>25.3</c:v>
                </c:pt>
                <c:pt idx="149" formatCode="General">
                  <c:v>27</c:v>
                </c:pt>
                <c:pt idx="150" formatCode="General">
                  <c:v>25.9</c:v>
                </c:pt>
                <c:pt idx="151" formatCode="General">
                  <c:v>23.5</c:v>
                </c:pt>
                <c:pt idx="152" formatCode="General">
                  <c:v>22.7</c:v>
                </c:pt>
                <c:pt idx="153" formatCode="General">
                  <c:v>24</c:v>
                </c:pt>
                <c:pt idx="154" formatCode="General">
                  <c:v>29.8</c:v>
                </c:pt>
                <c:pt idx="155" formatCode="General">
                  <c:v>30.2</c:v>
                </c:pt>
                <c:pt idx="156" formatCode="General">
                  <c:v>32.299999999999997</c:v>
                </c:pt>
                <c:pt idx="157" formatCode="General">
                  <c:v>27.8</c:v>
                </c:pt>
                <c:pt idx="158" formatCode="General">
                  <c:v>26.4</c:v>
                </c:pt>
                <c:pt idx="159" formatCode="General">
                  <c:v>26.5</c:v>
                </c:pt>
                <c:pt idx="160" formatCode="General">
                  <c:v>30.2</c:v>
                </c:pt>
                <c:pt idx="161" formatCode="General">
                  <c:v>29.3</c:v>
                </c:pt>
                <c:pt idx="162" formatCode="General">
                  <c:v>25.6</c:v>
                </c:pt>
                <c:pt idx="163" formatCode="General">
                  <c:v>23.1</c:v>
                </c:pt>
                <c:pt idx="164" formatCode="General">
                  <c:v>24.7</c:v>
                </c:pt>
                <c:pt idx="165" formatCode="General">
                  <c:v>27.1</c:v>
                </c:pt>
                <c:pt idx="166" formatCode="General">
                  <c:v>27.8</c:v>
                </c:pt>
                <c:pt idx="167" formatCode="General">
                  <c:v>26.1</c:v>
                </c:pt>
                <c:pt idx="168" formatCode="General">
                  <c:v>24.7</c:v>
                </c:pt>
                <c:pt idx="169" formatCode="General">
                  <c:v>24.5</c:v>
                </c:pt>
                <c:pt idx="170" formatCode="General">
                  <c:v>26.5</c:v>
                </c:pt>
                <c:pt idx="171" formatCode="General">
                  <c:v>28.2</c:v>
                </c:pt>
                <c:pt idx="172" formatCode="General">
                  <c:v>26.6</c:v>
                </c:pt>
                <c:pt idx="173" formatCode="General">
                  <c:v>28.3</c:v>
                </c:pt>
                <c:pt idx="174" formatCode="General">
                  <c:v>25.8</c:v>
                </c:pt>
                <c:pt idx="175" formatCode="General">
                  <c:v>28.2</c:v>
                </c:pt>
                <c:pt idx="176" formatCode="General">
                  <c:v>26.4</c:v>
                </c:pt>
                <c:pt idx="177" formatCode="General">
                  <c:v>25.9</c:v>
                </c:pt>
                <c:pt idx="178" formatCode="General">
                  <c:v>22.9</c:v>
                </c:pt>
                <c:pt idx="179" formatCode="General">
                  <c:v>23.9</c:v>
                </c:pt>
                <c:pt idx="180" formatCode="General">
                  <c:v>24</c:v>
                </c:pt>
                <c:pt idx="181" formatCode="General">
                  <c:v>23.2</c:v>
                </c:pt>
                <c:pt idx="182" formatCode="General">
                  <c:v>19.8</c:v>
                </c:pt>
                <c:pt idx="183" formatCode="General">
                  <c:v>21.4</c:v>
                </c:pt>
                <c:pt idx="184" formatCode="General">
                  <c:v>21.1</c:v>
                </c:pt>
                <c:pt idx="185" formatCode="General">
                  <c:v>23.4</c:v>
                </c:pt>
                <c:pt idx="186" formatCode="General">
                  <c:v>22.6</c:v>
                </c:pt>
                <c:pt idx="187" formatCode="General">
                  <c:v>24.3</c:v>
                </c:pt>
                <c:pt idx="188" formatCode="General">
                  <c:v>23.1</c:v>
                </c:pt>
                <c:pt idx="189" formatCode="General">
                  <c:v>25.1</c:v>
                </c:pt>
                <c:pt idx="190" formatCode="General">
                  <c:v>23.8</c:v>
                </c:pt>
                <c:pt idx="191" formatCode="General">
                  <c:v>26.5</c:v>
                </c:pt>
                <c:pt idx="192" formatCode="General">
                  <c:v>25.4</c:v>
                </c:pt>
                <c:pt idx="193" formatCode="General">
                  <c:v>29.4</c:v>
                </c:pt>
                <c:pt idx="194" formatCode="General">
                  <c:v>28.8</c:v>
                </c:pt>
                <c:pt idx="195" formatCode="General">
                  <c:v>28.1</c:v>
                </c:pt>
                <c:pt idx="196" formatCode="General">
                  <c:v>24.7</c:v>
                </c:pt>
                <c:pt idx="197" formatCode="General">
                  <c:v>22.7</c:v>
                </c:pt>
                <c:pt idx="198" formatCode="General">
                  <c:v>20.2</c:v>
                </c:pt>
                <c:pt idx="199" formatCode="General">
                  <c:v>17.399999999999999</c:v>
                </c:pt>
                <c:pt idx="200" formatCode="General">
                  <c:v>18.600000000000001</c:v>
                </c:pt>
                <c:pt idx="201" formatCode="General">
                  <c:v>20.5</c:v>
                </c:pt>
                <c:pt idx="202" formatCode="General">
                  <c:v>23.4</c:v>
                </c:pt>
                <c:pt idx="203" formatCode="General">
                  <c:v>20.6</c:v>
                </c:pt>
                <c:pt idx="204" formatCode="General">
                  <c:v>19.899999999999999</c:v>
                </c:pt>
                <c:pt idx="205" formatCode="General">
                  <c:v>20.6</c:v>
                </c:pt>
                <c:pt idx="206" formatCode="General">
                  <c:v>22.2</c:v>
                </c:pt>
                <c:pt idx="207" formatCode="General">
                  <c:v>23.9</c:v>
                </c:pt>
                <c:pt idx="208" formatCode="General">
                  <c:v>23.5</c:v>
                </c:pt>
              </c:numCache>
            </c:numRef>
          </c:val>
          <c:smooth val="0"/>
          <c:extLst>
            <c:ext xmlns:c16="http://schemas.microsoft.com/office/drawing/2014/chart" uri="{C3380CC4-5D6E-409C-BE32-E72D297353CC}">
              <c16:uniqueId val="{00000002-22FC-4D8E-B4A9-A0FA6EFA79C5}"/>
            </c:ext>
          </c:extLst>
        </c:ser>
        <c:dLbls>
          <c:showLegendKey val="0"/>
          <c:showVal val="0"/>
          <c:showCatName val="0"/>
          <c:showSerName val="0"/>
          <c:showPercent val="0"/>
          <c:showBubbleSize val="0"/>
        </c:dLbls>
        <c:smooth val="0"/>
        <c:axId val="43685760"/>
        <c:axId val="43687296"/>
      </c:lineChart>
      <c:dateAx>
        <c:axId val="43685760"/>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687296"/>
        <c:crosses val="autoZero"/>
        <c:auto val="1"/>
        <c:lblOffset val="100"/>
        <c:baseTimeUnit val="months"/>
        <c:majorUnit val="6"/>
      </c:dateAx>
      <c:valAx>
        <c:axId val="43687296"/>
        <c:scaling>
          <c:orientation val="minMax"/>
          <c:max val="50"/>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who want to and intend to stop soon (3-month moving average)</a:t>
                </a:r>
              </a:p>
            </c:rich>
          </c:tx>
          <c:layout>
            <c:manualLayout>
              <c:xMode val="edge"/>
              <c:yMode val="edge"/>
              <c:x val="2.3431044183450132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685760"/>
        <c:crosses val="autoZero"/>
        <c:crossBetween val="between"/>
        <c:majorUnit val="10"/>
      </c:valAx>
      <c:spPr>
        <a:noFill/>
        <a:ln w="25400">
          <a:noFill/>
        </a:ln>
      </c:spPr>
    </c:plotArea>
    <c:legend>
      <c:legendPos val="r"/>
      <c:layout>
        <c:manualLayout>
          <c:xMode val="edge"/>
          <c:yMode val="edge"/>
          <c:x val="0.38125935646933012"/>
          <c:y val="2.001806024485837E-2"/>
          <c:w val="0.36240473413045593"/>
          <c:h val="8.5247051290520931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0.92007</cdr:x>
      <cdr:y>0.39517</cdr:y>
    </cdr:from>
    <cdr:to>
      <cdr:x>0.99877</cdr:x>
      <cdr:y>0.45297</cdr:y>
    </cdr:to>
    <cdr:sp macro="" textlink="">
      <cdr:nvSpPr>
        <cdr:cNvPr id="2" name="Text Box 9">
          <a:extLst xmlns:a="http://schemas.openxmlformats.org/drawingml/2006/main">
            <a:ext uri="{FF2B5EF4-FFF2-40B4-BE49-F238E27FC236}">
              <a16:creationId xmlns:a16="http://schemas.microsoft.com/office/drawing/2014/main" id="{980A2BEE-9D32-57A9-8954-AE50AF89227A}"/>
            </a:ext>
          </a:extLst>
        </cdr:cNvPr>
        <cdr:cNvSpPr txBox="1">
          <a:spLocks xmlns:a="http://schemas.openxmlformats.org/drawingml/2006/main" noChangeArrowheads="1"/>
        </cdr:cNvSpPr>
      </cdr:nvSpPr>
      <cdr:spPr bwMode="auto">
        <a:xfrm xmlns:a="http://schemas.openxmlformats.org/drawingml/2006/main">
          <a:off x="7571815" y="1788525"/>
          <a:ext cx="647700" cy="261610"/>
        </a:xfrm>
        <a:prstGeom xmlns:a="http://schemas.openxmlformats.org/drawingml/2006/main" prst="rect">
          <a:avLst/>
        </a:prstGeom>
        <a:solidFill xmlns:a="http://schemas.openxmlformats.org/drawingml/2006/main">
          <a:srgbClr val="339966"/>
        </a:solidFill>
        <a:ln xmlns:a="http://schemas.openxmlformats.org/drawingml/2006/main">
          <a:noFill/>
        </a:ln>
      </cdr:spPr>
      <cdr:txBody>
        <a:bodyPr xmlns:a="http://schemas.openxmlformats.org/drawingml/2006/main">
          <a:spAutoFit/>
        </a:bodyPr>
        <a:lstStyle xmlns:a="http://schemas.openxmlformats.org/drawingml/2006/main">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xmlns:a="http://schemas.openxmlformats.org/drawingml/2006/main">
          <a:pPr algn="ctr" eaLnBrk="1" hangingPunct="1">
            <a:spcBef>
              <a:spcPct val="50000"/>
            </a:spcBef>
            <a:buFontTx/>
            <a:buNone/>
          </a:pPr>
          <a:r>
            <a:rPr lang="en-GB" altLang="en-US" dirty="0">
              <a:solidFill>
                <a:schemeClr val="bg1"/>
              </a:solidFill>
            </a:rPr>
            <a:t>20.7</a:t>
          </a:r>
          <a:r>
            <a:rPr lang="en-GB" altLang="en-US" sz="1100" dirty="0">
              <a:solidFill>
                <a:schemeClr val="bg1"/>
              </a:solidFill>
            </a:rPr>
            <a:t>%</a:t>
          </a:r>
        </a:p>
      </cdr:txBody>
    </cdr:sp>
  </cdr:relSizeAnchor>
</c:userShapes>
</file>

<file path=ppt/drawings/drawing2.xml><?xml version="1.0" encoding="utf-8"?>
<c:userShapes xmlns:c="http://schemas.openxmlformats.org/drawingml/2006/chart">
  <cdr:relSizeAnchor xmlns:cdr="http://schemas.openxmlformats.org/drawingml/2006/chartDrawing">
    <cdr:from>
      <cdr:x>0.06381</cdr:x>
      <cdr:y>0.95501</cdr:y>
    </cdr:from>
    <cdr:to>
      <cdr:x>0.07843</cdr:x>
      <cdr:y>0.963</cdr:y>
    </cdr:to>
    <cdr:sp macro="" textlink="">
      <cdr:nvSpPr>
        <cdr:cNvPr id="10" name="Rectangle 9">
          <a:extLst xmlns:a="http://schemas.openxmlformats.org/drawingml/2006/main">
            <a:ext uri="{FF2B5EF4-FFF2-40B4-BE49-F238E27FC236}">
              <a16:creationId xmlns:a16="http://schemas.microsoft.com/office/drawing/2014/main" id="{34E0306A-2386-4FF5-B75C-2016E5088F1D}"/>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0.04094</cdr:x>
      <cdr:y>0.95311</cdr:y>
    </cdr:from>
    <cdr:to>
      <cdr:x>0.05661</cdr:x>
      <cdr:y>0.96133</cdr:y>
    </cdr:to>
    <cdr:sp macro="" textlink="">
      <cdr:nvSpPr>
        <cdr:cNvPr id="12" name="Rectangle 11">
          <a:extLst xmlns:a="http://schemas.openxmlformats.org/drawingml/2006/main">
            <a:ext uri="{FF2B5EF4-FFF2-40B4-BE49-F238E27FC236}">
              <a16:creationId xmlns:a16="http://schemas.microsoft.com/office/drawing/2014/main" id="{E13A47F3-7A4B-4D97-9031-A7B116458206}"/>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drawings/drawing3.xml><?xml version="1.0" encoding="utf-8"?>
<c:userShapes xmlns:c="http://schemas.openxmlformats.org/drawingml/2006/chart">
  <cdr:relSizeAnchor xmlns:cdr="http://schemas.openxmlformats.org/drawingml/2006/chartDrawing">
    <cdr:from>
      <cdr:x>0.06896</cdr:x>
      <cdr:y>0.96702</cdr:y>
    </cdr:from>
    <cdr:to>
      <cdr:x>0.08506</cdr:x>
      <cdr:y>0.97303</cdr:y>
    </cdr:to>
    <cdr:sp macro="" textlink="">
      <cdr:nvSpPr>
        <cdr:cNvPr id="10" name="Rectangle 9">
          <a:extLst xmlns:a="http://schemas.openxmlformats.org/drawingml/2006/main">
            <a:ext uri="{FF2B5EF4-FFF2-40B4-BE49-F238E27FC236}">
              <a16:creationId xmlns:a16="http://schemas.microsoft.com/office/drawing/2014/main" id="{27C976B9-2483-4953-849B-49127B84AA71}"/>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0.04343</cdr:x>
      <cdr:y>0.96512</cdr:y>
    </cdr:from>
    <cdr:to>
      <cdr:x>0.06029</cdr:x>
      <cdr:y>0.97089</cdr:y>
    </cdr:to>
    <cdr:sp macro="" textlink="">
      <cdr:nvSpPr>
        <cdr:cNvPr id="12" name="Rectangle 11">
          <a:extLst xmlns:a="http://schemas.openxmlformats.org/drawingml/2006/main">
            <a:ext uri="{FF2B5EF4-FFF2-40B4-BE49-F238E27FC236}">
              <a16:creationId xmlns:a16="http://schemas.microsoft.com/office/drawing/2014/main" id="{44C7BE56-29B2-40D7-9859-537F13412D69}"/>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35F834A-5056-4EB4-AC1D-876CDDCCAF32}" type="slidenum">
              <a:rPr lang="en-US" altLang="en-US"/>
              <a:pPr>
                <a:defRPr/>
              </a:pPr>
              <a:t>‹#›</a:t>
            </a:fld>
            <a:endParaRPr lang="en-US" altLang="en-US"/>
          </a:p>
        </p:txBody>
      </p:sp>
    </p:spTree>
    <p:extLst>
      <p:ext uri="{BB962C8B-B14F-4D97-AF65-F5344CB8AC3E}">
        <p14:creationId xmlns:p14="http://schemas.microsoft.com/office/powerpoint/2010/main" val="22918391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F87973D-E407-4C16-AD6E-BA5F0FAA1759}" type="slidenum">
              <a:rPr lang="en-US" altLang="en-US"/>
              <a:pPr>
                <a:defRPr/>
              </a:pPr>
              <a:t>‹#›</a:t>
            </a:fld>
            <a:endParaRPr lang="en-US" altLang="en-US"/>
          </a:p>
        </p:txBody>
      </p:sp>
    </p:spTree>
    <p:extLst>
      <p:ext uri="{BB962C8B-B14F-4D97-AF65-F5344CB8AC3E}">
        <p14:creationId xmlns:p14="http://schemas.microsoft.com/office/powerpoint/2010/main" val="6126982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F87973D-E407-4C16-AD6E-BA5F0FAA1759}" type="slidenum">
              <a:rPr lang="en-US" altLang="en-US" smtClean="0"/>
              <a:pPr>
                <a:defRPr/>
              </a:pPr>
              <a:t>2</a:t>
            </a:fld>
            <a:endParaRPr lang="en-US" altLang="en-US"/>
          </a:p>
        </p:txBody>
      </p:sp>
    </p:spTree>
    <p:extLst>
      <p:ext uri="{BB962C8B-B14F-4D97-AF65-F5344CB8AC3E}">
        <p14:creationId xmlns:p14="http://schemas.microsoft.com/office/powerpoint/2010/main" val="671606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6</a:t>
            </a:fld>
            <a:endParaRPr lang="en-US" altLang="en-US"/>
          </a:p>
        </p:txBody>
      </p:sp>
    </p:spTree>
    <p:extLst>
      <p:ext uri="{BB962C8B-B14F-4D97-AF65-F5344CB8AC3E}">
        <p14:creationId xmlns:p14="http://schemas.microsoft.com/office/powerpoint/2010/main" val="1248710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7</a:t>
            </a:fld>
            <a:endParaRPr lang="en-US" altLang="en-US"/>
          </a:p>
        </p:txBody>
      </p:sp>
    </p:spTree>
    <p:extLst>
      <p:ext uri="{BB962C8B-B14F-4D97-AF65-F5344CB8AC3E}">
        <p14:creationId xmlns:p14="http://schemas.microsoft.com/office/powerpoint/2010/main" val="3349503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8</a:t>
            </a:fld>
            <a:endParaRPr lang="en-US" altLang="en-US"/>
          </a:p>
        </p:txBody>
      </p:sp>
    </p:spTree>
    <p:extLst>
      <p:ext uri="{BB962C8B-B14F-4D97-AF65-F5344CB8AC3E}">
        <p14:creationId xmlns:p14="http://schemas.microsoft.com/office/powerpoint/2010/main" val="1421214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11</a:t>
            </a:fld>
            <a:endParaRPr lang="en-US" altLang="en-US"/>
          </a:p>
        </p:txBody>
      </p:sp>
    </p:spTree>
    <p:extLst>
      <p:ext uri="{BB962C8B-B14F-4D97-AF65-F5344CB8AC3E}">
        <p14:creationId xmlns:p14="http://schemas.microsoft.com/office/powerpoint/2010/main" val="1034016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D52A0F2C-9FDE-4F15-B2DF-C3D4C1C4470C}" type="slidenum">
              <a:rPr lang="en-US" altLang="en-US"/>
              <a:pPr>
                <a:defRPr/>
              </a:pPr>
              <a:t>‹#›</a:t>
            </a:fld>
            <a:endParaRPr lang="en-US" altLang="en-US"/>
          </a:p>
        </p:txBody>
      </p:sp>
    </p:spTree>
    <p:extLst>
      <p:ext uri="{BB962C8B-B14F-4D97-AF65-F5344CB8AC3E}">
        <p14:creationId xmlns:p14="http://schemas.microsoft.com/office/powerpoint/2010/main" val="28716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ED1765-C6CB-45BE-92B8-4B9F2441E742}" type="slidenum">
              <a:rPr lang="en-US" altLang="en-US"/>
              <a:pPr>
                <a:defRPr/>
              </a:pPr>
              <a:t>‹#›</a:t>
            </a:fld>
            <a:endParaRPr lang="en-US" altLang="en-US"/>
          </a:p>
        </p:txBody>
      </p:sp>
    </p:spTree>
    <p:extLst>
      <p:ext uri="{BB962C8B-B14F-4D97-AF65-F5344CB8AC3E}">
        <p14:creationId xmlns:p14="http://schemas.microsoft.com/office/powerpoint/2010/main" val="1435325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71A8EB-27DA-4CC3-A762-6D30EA67A989}" type="slidenum">
              <a:rPr lang="en-US" altLang="en-US"/>
              <a:pPr>
                <a:defRPr/>
              </a:pPr>
              <a:t>‹#›</a:t>
            </a:fld>
            <a:endParaRPr lang="en-US" altLang="en-US"/>
          </a:p>
        </p:txBody>
      </p:sp>
    </p:spTree>
    <p:extLst>
      <p:ext uri="{BB962C8B-B14F-4D97-AF65-F5344CB8AC3E}">
        <p14:creationId xmlns:p14="http://schemas.microsoft.com/office/powerpoint/2010/main" val="1849621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B33170-8BDE-4F7C-8C0E-6CFBB0220507}" type="slidenum">
              <a:rPr lang="en-US" altLang="en-US"/>
              <a:pPr>
                <a:defRPr/>
              </a:pPr>
              <a:t>‹#›</a:t>
            </a:fld>
            <a:endParaRPr lang="en-US" altLang="en-US"/>
          </a:p>
        </p:txBody>
      </p:sp>
    </p:spTree>
    <p:extLst>
      <p:ext uri="{BB962C8B-B14F-4D97-AF65-F5344CB8AC3E}">
        <p14:creationId xmlns:p14="http://schemas.microsoft.com/office/powerpoint/2010/main" val="3001183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443FDC-1AA0-4225-9FB5-D61AFA9927BC}" type="slidenum">
              <a:rPr lang="en-US" altLang="en-US"/>
              <a:pPr>
                <a:defRPr/>
              </a:pPr>
              <a:t>‹#›</a:t>
            </a:fld>
            <a:endParaRPr lang="en-US" altLang="en-US"/>
          </a:p>
        </p:txBody>
      </p:sp>
    </p:spTree>
    <p:extLst>
      <p:ext uri="{BB962C8B-B14F-4D97-AF65-F5344CB8AC3E}">
        <p14:creationId xmlns:p14="http://schemas.microsoft.com/office/powerpoint/2010/main" val="1090915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A038BB-786B-437D-90E4-5BC3EB6A710D}" type="slidenum">
              <a:rPr lang="en-US" altLang="en-US"/>
              <a:pPr>
                <a:defRPr/>
              </a:pPr>
              <a:t>‹#›</a:t>
            </a:fld>
            <a:endParaRPr lang="en-US" altLang="en-US"/>
          </a:p>
        </p:txBody>
      </p:sp>
    </p:spTree>
    <p:extLst>
      <p:ext uri="{BB962C8B-B14F-4D97-AF65-F5344CB8AC3E}">
        <p14:creationId xmlns:p14="http://schemas.microsoft.com/office/powerpoint/2010/main" val="3610948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A9B187-A1FB-4E0E-BA0B-1F3EF4921CFF}" type="slidenum">
              <a:rPr lang="en-US" altLang="en-US"/>
              <a:pPr>
                <a:defRPr/>
              </a:pPr>
              <a:t>‹#›</a:t>
            </a:fld>
            <a:endParaRPr lang="en-US" altLang="en-US"/>
          </a:p>
        </p:txBody>
      </p:sp>
    </p:spTree>
    <p:extLst>
      <p:ext uri="{BB962C8B-B14F-4D97-AF65-F5344CB8AC3E}">
        <p14:creationId xmlns:p14="http://schemas.microsoft.com/office/powerpoint/2010/main" val="171102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D0B578-AB6A-4356-97E7-4FC60246AF14}" type="slidenum">
              <a:rPr lang="en-US" altLang="en-US"/>
              <a:pPr>
                <a:defRPr/>
              </a:pPr>
              <a:t>‹#›</a:t>
            </a:fld>
            <a:endParaRPr lang="en-US" altLang="en-US"/>
          </a:p>
        </p:txBody>
      </p:sp>
    </p:spTree>
    <p:extLst>
      <p:ext uri="{BB962C8B-B14F-4D97-AF65-F5344CB8AC3E}">
        <p14:creationId xmlns:p14="http://schemas.microsoft.com/office/powerpoint/2010/main" val="4083196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77799AA-9BEE-4DA1-BA9E-8F2C30C97CC7}" type="slidenum">
              <a:rPr lang="en-US" altLang="en-US"/>
              <a:pPr>
                <a:defRPr/>
              </a:pPr>
              <a:t>‹#›</a:t>
            </a:fld>
            <a:endParaRPr lang="en-US" altLang="en-US"/>
          </a:p>
        </p:txBody>
      </p:sp>
    </p:spTree>
    <p:extLst>
      <p:ext uri="{BB962C8B-B14F-4D97-AF65-F5344CB8AC3E}">
        <p14:creationId xmlns:p14="http://schemas.microsoft.com/office/powerpoint/2010/main" val="3013824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2D7FAA9-D782-4E65-8FA1-64198CB328F8}" type="slidenum">
              <a:rPr lang="en-US" altLang="en-US"/>
              <a:pPr>
                <a:defRPr/>
              </a:pPr>
              <a:t>‹#›</a:t>
            </a:fld>
            <a:endParaRPr lang="en-US" altLang="en-US"/>
          </a:p>
        </p:txBody>
      </p:sp>
    </p:spTree>
    <p:extLst>
      <p:ext uri="{BB962C8B-B14F-4D97-AF65-F5344CB8AC3E}">
        <p14:creationId xmlns:p14="http://schemas.microsoft.com/office/powerpoint/2010/main" val="272015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F89B0D0-E251-4806-85CD-D2845F341DAA}" type="slidenum">
              <a:rPr lang="en-US" altLang="en-US"/>
              <a:pPr>
                <a:defRPr/>
              </a:pPr>
              <a:t>‹#›</a:t>
            </a:fld>
            <a:endParaRPr lang="en-US" altLang="en-US"/>
          </a:p>
        </p:txBody>
      </p:sp>
    </p:spTree>
    <p:extLst>
      <p:ext uri="{BB962C8B-B14F-4D97-AF65-F5344CB8AC3E}">
        <p14:creationId xmlns:p14="http://schemas.microsoft.com/office/powerpoint/2010/main" val="48969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35C75F-CD19-4B8A-B116-940C2940290A}" type="slidenum">
              <a:rPr lang="en-US" altLang="en-US"/>
              <a:pPr>
                <a:defRPr/>
              </a:pPr>
              <a:t>‹#›</a:t>
            </a:fld>
            <a:endParaRPr lang="en-US" altLang="en-US"/>
          </a:p>
        </p:txBody>
      </p:sp>
    </p:spTree>
    <p:extLst>
      <p:ext uri="{BB962C8B-B14F-4D97-AF65-F5344CB8AC3E}">
        <p14:creationId xmlns:p14="http://schemas.microsoft.com/office/powerpoint/2010/main" val="228039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54A935-D194-4212-BFE6-5701931D8A76}" type="slidenum">
              <a:rPr lang="en-US" altLang="en-US"/>
              <a:pPr>
                <a:defRPr/>
              </a:pPr>
              <a:t>‹#›</a:t>
            </a:fld>
            <a:endParaRPr lang="en-US" altLang="en-US"/>
          </a:p>
        </p:txBody>
      </p:sp>
    </p:spTree>
    <p:extLst>
      <p:ext uri="{BB962C8B-B14F-4D97-AF65-F5344CB8AC3E}">
        <p14:creationId xmlns:p14="http://schemas.microsoft.com/office/powerpoint/2010/main" val="2388652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78738" y="274638"/>
            <a:ext cx="1209439" cy="793749"/>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7395631-57DD-411F-B7BA-59A7726FE6BF}" type="slidenum">
              <a:rPr lang="en-US" altLang="en-US"/>
              <a:pPr>
                <a:defRPr/>
              </a:pPr>
              <a:t>‹#›</a:t>
            </a:fld>
            <a:endParaRPr lang="en-US" alt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4725" r:id="rId1"/>
    <p:sldLayoutId id="2147484713" r:id="rId2"/>
    <p:sldLayoutId id="2147484714" r:id="rId3"/>
    <p:sldLayoutId id="2147484715" r:id="rId4"/>
    <p:sldLayoutId id="2147484716" r:id="rId5"/>
    <p:sldLayoutId id="2147484717" r:id="rId6"/>
    <p:sldLayoutId id="2147484718" r:id="rId7"/>
    <p:sldLayoutId id="2147484719" r:id="rId8"/>
    <p:sldLayoutId id="2147484720" r:id="rId9"/>
    <p:sldLayoutId id="2147484721" r:id="rId10"/>
    <p:sldLayoutId id="2147484722" r:id="rId11"/>
    <p:sldLayoutId id="2147484723" r:id="rId12"/>
    <p:sldLayoutId id="214748472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mokinginengland.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sz="3600" b="1" i="1" dirty="0"/>
              <a:t>Monthly trends on smoking in England</a:t>
            </a:r>
            <a:br>
              <a:rPr lang="en-US" altLang="en-US" sz="3600" b="1" i="1" dirty="0"/>
            </a:br>
            <a:r>
              <a:rPr lang="en-US" altLang="en-US" sz="3600" b="1" i="1" dirty="0"/>
              <a:t>from the Smoking Toolkit Study</a:t>
            </a:r>
            <a:endParaRPr lang="en-US" altLang="en-US"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214758"/>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921545" y="4429517"/>
            <a:ext cx="3452812" cy="17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400" b="1" i="1" dirty="0">
                <a:solidFill>
                  <a:srgbClr val="333399"/>
                </a:solidFill>
              </a:rPr>
              <a:t>Vera Buss</a:t>
            </a:r>
          </a:p>
          <a:p>
            <a:pPr algn="ctr" eaLnBrk="1" hangingPunct="1">
              <a:lnSpc>
                <a:spcPct val="80000"/>
              </a:lnSpc>
              <a:buFontTx/>
              <a:buNone/>
            </a:pPr>
            <a:r>
              <a:rPr lang="en-GB" altLang="en-US" sz="2400" b="1" i="1" dirty="0">
                <a:solidFill>
                  <a:srgbClr val="333399"/>
                </a:solidFill>
              </a:rPr>
              <a:t>Robert West</a:t>
            </a:r>
          </a:p>
          <a:p>
            <a:pPr algn="ctr" eaLnBrk="1" hangingPunct="1">
              <a:lnSpc>
                <a:spcPct val="80000"/>
              </a:lnSpc>
              <a:buNone/>
            </a:pPr>
            <a:r>
              <a:rPr lang="en-GB" altLang="en-US" sz="2400" b="1" i="1" dirty="0">
                <a:solidFill>
                  <a:srgbClr val="333399"/>
                </a:solidFill>
              </a:rPr>
              <a:t>Loren Kock</a:t>
            </a:r>
          </a:p>
          <a:p>
            <a:pPr algn="ctr" eaLnBrk="1" hangingPunct="1">
              <a:lnSpc>
                <a:spcPct val="80000"/>
              </a:lnSpc>
              <a:buNone/>
            </a:pPr>
            <a:r>
              <a:rPr lang="en-GB" altLang="en-US" sz="2400" b="1" i="1" dirty="0">
                <a:solidFill>
                  <a:srgbClr val="333399"/>
                </a:solidFill>
              </a:rPr>
              <a:t>Dimitra Kale</a:t>
            </a:r>
          </a:p>
          <a:p>
            <a:pPr algn="ctr" eaLnBrk="1" hangingPunct="1">
              <a:lnSpc>
                <a:spcPct val="80000"/>
              </a:lnSpc>
              <a:buNone/>
            </a:pPr>
            <a:r>
              <a:rPr lang="en-GB" altLang="en-US" sz="2400" b="1" i="1" dirty="0">
                <a:solidFill>
                  <a:srgbClr val="333399"/>
                </a:solidFill>
              </a:rPr>
              <a:t>Jamie Brown</a:t>
            </a:r>
          </a:p>
          <a:p>
            <a:pPr eaLnBrk="1" hangingPunct="1">
              <a:lnSpc>
                <a:spcPct val="80000"/>
              </a:lnSpc>
              <a:buFontTx/>
              <a:buNone/>
            </a:pPr>
            <a:endParaRPr lang="en-US" altLang="en-US" sz="2000" i="1" dirty="0">
              <a:solidFill>
                <a:srgbClr val="333399"/>
              </a:solidFill>
            </a:endParaRPr>
          </a:p>
        </p:txBody>
      </p:sp>
      <p:sp>
        <p:nvSpPr>
          <p:cNvPr id="5128" name="Text Box 10"/>
          <p:cNvSpPr txBox="1">
            <a:spLocks noChangeArrowheads="1"/>
          </p:cNvSpPr>
          <p:nvPr/>
        </p:nvSpPr>
        <p:spPr bwMode="auto">
          <a:xfrm>
            <a:off x="5121656" y="4830763"/>
            <a:ext cx="334418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12</a:t>
            </a:r>
            <a:r>
              <a:rPr lang="en-GB" altLang="en-US" sz="1800" b="1" i="1" baseline="30000" dirty="0">
                <a:solidFill>
                  <a:srgbClr val="333399"/>
                </a:solidFill>
              </a:rPr>
              <a:t>th</a:t>
            </a:r>
            <a:r>
              <a:rPr lang="en-GB" altLang="en-US" sz="1800" b="1" i="1" dirty="0">
                <a:solidFill>
                  <a:srgbClr val="333399"/>
                </a:solidFill>
              </a:rPr>
              <a:t> June 2026</a:t>
            </a:r>
          </a:p>
          <a:p>
            <a:pPr algn="ctr" eaLnBrk="1" hangingPunct="1">
              <a:spcBef>
                <a:spcPct val="0"/>
              </a:spcBef>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679540"/>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8589" y="6091155"/>
            <a:ext cx="1585912" cy="742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b="1" i="1"/>
              <a:t>Motivation to quit</a:t>
            </a:r>
            <a:endParaRPr lang="en-GB" altLang="en-US"/>
          </a:p>
        </p:txBody>
      </p:sp>
      <p:sp>
        <p:nvSpPr>
          <p:cNvPr id="11267"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728B732-F3E3-4945-BA8E-BE437A730E92}" type="slidenum">
              <a:rPr lang="en-US" altLang="en-US" sz="1400" smtClean="0">
                <a:solidFill>
                  <a:schemeClr val="tx1"/>
                </a:solidFill>
              </a:rPr>
              <a:pPr>
                <a:spcBef>
                  <a:spcPct val="0"/>
                </a:spcBef>
                <a:buFontTx/>
                <a:buNone/>
              </a:pPr>
              <a:t>10</a:t>
            </a:fld>
            <a:endParaRPr lang="en-US" altLang="en-US" sz="1400">
              <a:solidFill>
                <a:schemeClr val="tx1"/>
              </a:solidFill>
            </a:endParaRPr>
          </a:p>
        </p:txBody>
      </p:sp>
      <p:sp>
        <p:nvSpPr>
          <p:cNvPr id="11268" name="Text Box 5"/>
          <p:cNvSpPr txBox="1">
            <a:spLocks noChangeArrowheads="1"/>
          </p:cNvSpPr>
          <p:nvPr/>
        </p:nvSpPr>
        <p:spPr bwMode="auto">
          <a:xfrm>
            <a:off x="310333" y="6175573"/>
            <a:ext cx="564128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47120075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b="1" i="1"/>
              <a:t>Harm reduction</a:t>
            </a:r>
            <a:endParaRPr lang="en-GB" altLang="en-US"/>
          </a:p>
        </p:txBody>
      </p:sp>
      <p:sp>
        <p:nvSpPr>
          <p:cNvPr id="12291"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C97D2EB-E9AA-4AE5-85F2-6A6F2DF5737A}" type="slidenum">
              <a:rPr lang="en-US" altLang="en-US" sz="1400" smtClean="0">
                <a:solidFill>
                  <a:schemeClr val="tx1"/>
                </a:solidFill>
              </a:rPr>
              <a:pPr>
                <a:spcBef>
                  <a:spcPct val="0"/>
                </a:spcBef>
                <a:buFontTx/>
                <a:buNone/>
              </a:pPr>
              <a:t>11</a:t>
            </a:fld>
            <a:endParaRPr lang="en-US" altLang="en-US" sz="1400">
              <a:solidFill>
                <a:schemeClr val="tx1"/>
              </a:solidFill>
            </a:endParaRPr>
          </a:p>
        </p:txBody>
      </p:sp>
      <p:sp>
        <p:nvSpPr>
          <p:cNvPr id="12292" name="Text Box 5"/>
          <p:cNvSpPr txBox="1">
            <a:spLocks noChangeArrowheads="1"/>
          </p:cNvSpPr>
          <p:nvPr/>
        </p:nvSpPr>
        <p:spPr bwMode="auto">
          <a:xfrm>
            <a:off x="301625" y="6245225"/>
            <a:ext cx="2957513"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NRT: Nicotine replacement therapy</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34088155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noChangeArrowheads="1"/>
          </p:cNvSpPr>
          <p:nvPr>
            <p:ph type="title"/>
          </p:nvPr>
        </p:nvSpPr>
        <p:spPr/>
        <p:txBody>
          <a:bodyPr/>
          <a:lstStyle/>
          <a:p>
            <a:r>
              <a:rPr lang="en-GB" altLang="en-US" b="1" i="1"/>
              <a:t>Methods</a:t>
            </a:r>
            <a:endParaRPr lang="en-GB" altLang="en-US"/>
          </a:p>
        </p:txBody>
      </p:sp>
      <p:sp>
        <p:nvSpPr>
          <p:cNvPr id="16387" name="Slide Number Placeholder 3"/>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B4FE92F-CBD1-4102-8CA0-C10239D3F06F}" type="slidenum">
              <a:rPr lang="en-US" altLang="en-US" sz="1400">
                <a:solidFill>
                  <a:schemeClr val="tx1"/>
                </a:solidFill>
              </a:rPr>
              <a:pPr>
                <a:spcBef>
                  <a:spcPct val="0"/>
                </a:spcBef>
                <a:buFontTx/>
                <a:buNone/>
              </a:pPr>
              <a:t>12</a:t>
            </a:fld>
            <a:endParaRPr lang="en-US" altLang="en-US" sz="1400">
              <a:solidFill>
                <a:schemeClr val="tx1"/>
              </a:solidFill>
            </a:endParaRPr>
          </a:p>
        </p:txBody>
      </p:sp>
      <p:sp>
        <p:nvSpPr>
          <p:cNvPr id="16388" name="Content Placeholder 1"/>
          <p:cNvSpPr>
            <a:spLocks noGrp="1" noChangeArrowheads="1"/>
          </p:cNvSpPr>
          <p:nvPr>
            <p:ph idx="1"/>
          </p:nvPr>
        </p:nvSpPr>
        <p:spPr/>
        <p:txBody>
          <a:bodyPr/>
          <a:lstStyle/>
          <a:p>
            <a:r>
              <a:rPr lang="en-GB" altLang="en-US" sz="1350" dirty="0">
                <a:solidFill>
                  <a:schemeClr val="tx1"/>
                </a:solidFill>
              </a:rPr>
              <a:t>Data collected during monthly household survey</a:t>
            </a:r>
          </a:p>
          <a:p>
            <a:r>
              <a:rPr lang="en-GB" altLang="en-US" sz="1350" dirty="0">
                <a:solidFill>
                  <a:schemeClr val="tx1"/>
                </a:solidFill>
              </a:rPr>
              <a:t>Each month involves a new representative sample of ~1700 adults (16 and over)</a:t>
            </a:r>
          </a:p>
          <a:p>
            <a:r>
              <a:rPr lang="en-US" altLang="en-US" sz="1350" dirty="0"/>
              <a:t>Due to the pandemic:</a:t>
            </a:r>
            <a:endParaRPr lang="en-GB" altLang="en-US" sz="1350" dirty="0">
              <a:solidFill>
                <a:schemeClr val="tx1"/>
              </a:solidFill>
            </a:endParaRPr>
          </a:p>
          <a:p>
            <a:pPr lvl="1"/>
            <a:r>
              <a:rPr lang="en-US" altLang="en-US" sz="1350" dirty="0"/>
              <a:t>The March 2020 survey did not complete face-to-face collection at short notice and is missing</a:t>
            </a:r>
          </a:p>
          <a:p>
            <a:pPr lvl="1"/>
            <a:r>
              <a:rPr lang="en-US" altLang="en-US" sz="1350" dirty="0"/>
              <a:t>To present trends, March is interpolated as the average of Feb and April</a:t>
            </a:r>
          </a:p>
          <a:p>
            <a:pPr lvl="1"/>
            <a:r>
              <a:rPr lang="en-US" altLang="en-US" sz="1350" dirty="0"/>
              <a:t>From April 2020 to December 2021, surveys were conducted by telephone and among adults aged 18 and over. From January 2022 data collection resumed among those aged 16 and over.</a:t>
            </a:r>
          </a:p>
          <a:p>
            <a:pPr lvl="1"/>
            <a:r>
              <a:rPr lang="en-GB" altLang="en-US" sz="1350" dirty="0"/>
              <a:t>Between November 2020 and February 2022, ~0.8% of cases in England were incorrectly weighted 0. This has now been updated and some point estimates over this period have changed slightly (typically 1 d.p.) compared with earlier versions.</a:t>
            </a:r>
          </a:p>
          <a:p>
            <a:pPr lvl="1"/>
            <a:r>
              <a:rPr lang="en-GB" sz="135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p>
          <a:p>
            <a:r>
              <a:rPr lang="en-GB" altLang="en-US" sz="1350" dirty="0">
                <a:solidFill>
                  <a:schemeClr val="tx1"/>
                </a:solidFill>
              </a:rPr>
              <a:t>Running since November 2006 and has accumulated more than 300,000 respondents of whom more than 65,000 are ‘last-year smokers’</a:t>
            </a:r>
          </a:p>
          <a:p>
            <a:r>
              <a:rPr lang="en-GB" altLang="en-US" sz="1350" dirty="0" err="1">
                <a:solidFill>
                  <a:schemeClr val="tx1"/>
                </a:solidFill>
              </a:rPr>
              <a:t>Fidler</a:t>
            </a:r>
            <a:r>
              <a:rPr lang="en-GB" altLang="en-US" sz="1350" dirty="0">
                <a:solidFill>
                  <a:schemeClr val="tx1"/>
                </a:solidFill>
              </a:rPr>
              <a:t>, et al., 2011. </a:t>
            </a:r>
            <a:r>
              <a:rPr lang="en-GB" altLang="en-US" sz="1350" i="1" dirty="0">
                <a:solidFill>
                  <a:schemeClr val="tx1"/>
                </a:solidFill>
              </a:rPr>
              <a:t>'The smoking toolkit study': a national study of smoking and smoking cessation in England.</a:t>
            </a:r>
            <a:r>
              <a:rPr lang="en-GB" altLang="en-US" sz="1350" dirty="0">
                <a:solidFill>
                  <a:schemeClr val="tx1"/>
                </a:solidFill>
              </a:rPr>
              <a:t> BMC Public Health 11:479</a:t>
            </a:r>
          </a:p>
          <a:p>
            <a:r>
              <a:rPr lang="en-GB" altLang="en-US" sz="1350" dirty="0">
                <a:solidFill>
                  <a:schemeClr val="tx1"/>
                </a:solidFill>
              </a:rPr>
              <a:t>For more info see </a:t>
            </a:r>
            <a:r>
              <a:rPr lang="en-GB" altLang="en-US" sz="1350" dirty="0">
                <a:solidFill>
                  <a:schemeClr val="tx1"/>
                </a:solidFill>
                <a:hlinkClick r:id="rId2"/>
              </a:rPr>
              <a:t>www.smokinginengland.info</a:t>
            </a:r>
            <a:r>
              <a:rPr lang="en-GB" altLang="en-US" sz="1350" dirty="0">
                <a:solidFill>
                  <a:schemeClr val="tx1"/>
                </a:solidFill>
              </a:rPr>
              <a:t> </a:t>
            </a:r>
          </a:p>
        </p:txBody>
      </p:sp>
    </p:spTree>
    <p:extLst>
      <p:ext uri="{BB962C8B-B14F-4D97-AF65-F5344CB8AC3E}">
        <p14:creationId xmlns:p14="http://schemas.microsoft.com/office/powerpoint/2010/main" val="194960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3798022210"/>
              </p:ext>
            </p:extLst>
          </p:nvPr>
        </p:nvGraphicFramePr>
        <p:xfrm>
          <a:off x="457200" y="1623218"/>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social grade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2</a:t>
            </a:fld>
            <a:endParaRPr lang="en-US" altLang="en-US" sz="1400">
              <a:solidFill>
                <a:schemeClr val="tx1"/>
              </a:solidFill>
            </a:endParaRPr>
          </a:p>
        </p:txBody>
      </p:sp>
      <p:sp>
        <p:nvSpPr>
          <p:cNvPr id="7173" name="Text Box 5"/>
          <p:cNvSpPr txBox="1">
            <a:spLocks noChangeArrowheads="1"/>
          </p:cNvSpPr>
          <p:nvPr/>
        </p:nvSpPr>
        <p:spPr bwMode="auto">
          <a:xfrm>
            <a:off x="202920" y="6130644"/>
            <a:ext cx="8473795"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100" b="1" dirty="0">
                <a:solidFill>
                  <a:schemeClr val="tx1"/>
                </a:solidFill>
              </a:rPr>
              <a:t>AB</a:t>
            </a:r>
            <a:r>
              <a:rPr lang="en-GB" altLang="en-US" sz="1100" dirty="0">
                <a:solidFill>
                  <a:schemeClr val="tx1"/>
                </a:solidFill>
              </a:rPr>
              <a:t>: Higher or intermediate  managerial, administrative and professional; </a:t>
            </a:r>
            <a:br>
              <a:rPr lang="en-GB" altLang="en-US" sz="1100" dirty="0">
                <a:solidFill>
                  <a:schemeClr val="tx1"/>
                </a:solidFill>
              </a:rPr>
            </a:br>
            <a:r>
              <a:rPr lang="en-GB" altLang="en-US" sz="1100" b="1" dirty="0">
                <a:solidFill>
                  <a:schemeClr val="tx1"/>
                </a:solidFill>
              </a:rPr>
              <a:t>C1</a:t>
            </a:r>
            <a:r>
              <a:rPr lang="en-GB" altLang="en-US" sz="1100" dirty="0">
                <a:solidFill>
                  <a:schemeClr val="tx1"/>
                </a:solidFill>
              </a:rPr>
              <a:t>: </a:t>
            </a:r>
            <a:r>
              <a:rPr lang="en-GB" sz="1100" dirty="0">
                <a:solidFill>
                  <a:schemeClr val="tx1"/>
                </a:solidFill>
              </a:rPr>
              <a:t>Supervisory, clerical and junior managerial, administrative and professional; </a:t>
            </a:r>
            <a:r>
              <a:rPr lang="en-GB" sz="1100" b="1" dirty="0">
                <a:solidFill>
                  <a:schemeClr val="tx1"/>
                </a:solidFill>
              </a:rPr>
              <a:t>C2</a:t>
            </a:r>
            <a:r>
              <a:rPr lang="en-GB" sz="1100" dirty="0">
                <a:solidFill>
                  <a:schemeClr val="tx1"/>
                </a:solidFill>
              </a:rPr>
              <a:t>: Skilled manual workers; </a:t>
            </a:r>
            <a:br>
              <a:rPr lang="en-GB" sz="1100" dirty="0">
                <a:solidFill>
                  <a:schemeClr val="tx1"/>
                </a:solidFill>
              </a:rPr>
            </a:br>
            <a:r>
              <a:rPr lang="en-GB" sz="1100" b="1" dirty="0">
                <a:solidFill>
                  <a:schemeClr val="tx1"/>
                </a:solidFill>
              </a:rPr>
              <a:t>D</a:t>
            </a:r>
            <a:r>
              <a:rPr lang="en-GB" sz="1100" dirty="0">
                <a:solidFill>
                  <a:schemeClr val="tx1"/>
                </a:solidFill>
              </a:rPr>
              <a:t>: Semi-skilled and unskilled manual workers; </a:t>
            </a:r>
            <a:r>
              <a:rPr lang="en-GB" sz="1100" b="1" dirty="0">
                <a:solidFill>
                  <a:schemeClr val="tx1"/>
                </a:solidFill>
              </a:rPr>
              <a:t>E</a:t>
            </a:r>
            <a:r>
              <a:rPr lang="en-GB" sz="1100" dirty="0">
                <a:solidFill>
                  <a:schemeClr val="tx1"/>
                </a:solidFill>
              </a:rPr>
              <a:t>: State pensioners, casual and lowest grade workers, unemployed with state benefits</a:t>
            </a:r>
            <a:endParaRPr lang="en-GB" altLang="en-US" sz="1100" dirty="0">
              <a:solidFill>
                <a:schemeClr val="tx1"/>
              </a:solidFill>
            </a:endParaRPr>
          </a:p>
        </p:txBody>
      </p:sp>
      <p:sp>
        <p:nvSpPr>
          <p:cNvPr id="7175" name="Text Box 9"/>
          <p:cNvSpPr txBox="1">
            <a:spLocks noChangeArrowheads="1"/>
          </p:cNvSpPr>
          <p:nvPr/>
        </p:nvSpPr>
        <p:spPr bwMode="auto">
          <a:xfrm>
            <a:off x="8039100" y="2338535"/>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11.2%</a:t>
            </a:r>
          </a:p>
        </p:txBody>
      </p:sp>
      <p:sp>
        <p:nvSpPr>
          <p:cNvPr id="7176" name="Text Box 9"/>
          <p:cNvSpPr txBox="1">
            <a:spLocks noChangeArrowheads="1"/>
          </p:cNvSpPr>
          <p:nvPr/>
        </p:nvSpPr>
        <p:spPr bwMode="auto">
          <a:xfrm>
            <a:off x="8039100" y="1980881"/>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7.2%</a:t>
            </a:r>
          </a:p>
        </p:txBody>
      </p:sp>
      <p:sp>
        <p:nvSpPr>
          <p:cNvPr id="7179" name="Text Box 9"/>
          <p:cNvSpPr txBox="1">
            <a:spLocks noChangeArrowheads="1"/>
          </p:cNvSpPr>
          <p:nvPr/>
        </p:nvSpPr>
        <p:spPr bwMode="auto">
          <a:xfrm>
            <a:off x="8039100" y="162321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13.6%</a:t>
            </a:r>
          </a:p>
        </p:txBody>
      </p:sp>
      <p:sp>
        <p:nvSpPr>
          <p:cNvPr id="12" name="Text Box 5">
            <a:extLst>
              <a:ext uri="{FF2B5EF4-FFF2-40B4-BE49-F238E27FC236}">
                <a16:creationId xmlns:a16="http://schemas.microsoft.com/office/drawing/2014/main" id="{72F7FE91-636A-0F4E-9CBC-06FA766F516D}"/>
              </a:ext>
            </a:extLst>
          </p:cNvPr>
          <p:cNvSpPr txBox="1">
            <a:spLocks noChangeArrowheads="1"/>
          </p:cNvSpPr>
          <p:nvPr/>
        </p:nvSpPr>
        <p:spPr bwMode="auto">
          <a:xfrm>
            <a:off x="5259172" y="1585697"/>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
        <p:nvSpPr>
          <p:cNvPr id="2" name="Text Box 9">
            <a:extLst>
              <a:ext uri="{FF2B5EF4-FFF2-40B4-BE49-F238E27FC236}">
                <a16:creationId xmlns:a16="http://schemas.microsoft.com/office/drawing/2014/main" id="{1F050E38-C173-5398-EFA3-366571290432}"/>
              </a:ext>
            </a:extLst>
          </p:cNvPr>
          <p:cNvSpPr txBox="1">
            <a:spLocks noChangeArrowheads="1"/>
          </p:cNvSpPr>
          <p:nvPr/>
        </p:nvSpPr>
        <p:spPr bwMode="auto">
          <a:xfrm>
            <a:off x="8029015" y="2696189"/>
            <a:ext cx="647700" cy="261610"/>
          </a:xfrm>
          <a:prstGeom prst="rect">
            <a:avLst/>
          </a:prstGeom>
          <a:solidFill>
            <a:srgbClr val="6E548D"/>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17.0%</a:t>
            </a:r>
          </a:p>
        </p:txBody>
      </p:sp>
      <p:sp>
        <p:nvSpPr>
          <p:cNvPr id="3" name="Text Box 9">
            <a:extLst>
              <a:ext uri="{FF2B5EF4-FFF2-40B4-BE49-F238E27FC236}">
                <a16:creationId xmlns:a16="http://schemas.microsoft.com/office/drawing/2014/main" id="{980A2BEE-9D32-57A9-8954-AE50AF89227A}"/>
              </a:ext>
            </a:extLst>
          </p:cNvPr>
          <p:cNvSpPr txBox="1">
            <a:spLocks noChangeArrowheads="1"/>
          </p:cNvSpPr>
          <p:nvPr/>
        </p:nvSpPr>
        <p:spPr bwMode="auto">
          <a:xfrm>
            <a:off x="8039100" y="3053843"/>
            <a:ext cx="647700" cy="261610"/>
          </a:xfrm>
          <a:prstGeom prst="rect">
            <a:avLst/>
          </a:prstGeom>
          <a:solidFill>
            <a:srgbClr val="3D96A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23.0%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2356972970"/>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age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3</a:t>
            </a:fld>
            <a:endParaRPr lang="en-US" altLang="en-US" sz="1400">
              <a:solidFill>
                <a:schemeClr val="tx1"/>
              </a:solidFill>
            </a:endParaRPr>
          </a:p>
        </p:txBody>
      </p:sp>
      <p:sp>
        <p:nvSpPr>
          <p:cNvPr id="7173" name="Text Box 5"/>
          <p:cNvSpPr txBox="1">
            <a:spLocks noChangeArrowheads="1"/>
          </p:cNvSpPr>
          <p:nvPr/>
        </p:nvSpPr>
        <p:spPr bwMode="auto">
          <a:xfrm>
            <a:off x="301625" y="6361113"/>
            <a:ext cx="386355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Age groups: 16 to 34 years; 35 years and over</a:t>
            </a:r>
          </a:p>
        </p:txBody>
      </p:sp>
      <p:sp>
        <p:nvSpPr>
          <p:cNvPr id="13" name="Text Box 9">
            <a:extLst>
              <a:ext uri="{FF2B5EF4-FFF2-40B4-BE49-F238E27FC236}">
                <a16:creationId xmlns:a16="http://schemas.microsoft.com/office/drawing/2014/main" id="{FC31B929-0BFB-DB11-A613-09A3F7B40A7E}"/>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12.2%</a:t>
            </a:r>
          </a:p>
        </p:txBody>
      </p:sp>
      <p:sp>
        <p:nvSpPr>
          <p:cNvPr id="14" name="Text Box 9">
            <a:extLst>
              <a:ext uri="{FF2B5EF4-FFF2-40B4-BE49-F238E27FC236}">
                <a16:creationId xmlns:a16="http://schemas.microsoft.com/office/drawing/2014/main" id="{7B864F43-7968-51A4-AFC4-373C9CFE0B76}"/>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16.9%</a:t>
            </a:r>
          </a:p>
        </p:txBody>
      </p:sp>
      <p:sp>
        <p:nvSpPr>
          <p:cNvPr id="15" name="Text Box 9">
            <a:extLst>
              <a:ext uri="{FF2B5EF4-FFF2-40B4-BE49-F238E27FC236}">
                <a16:creationId xmlns:a16="http://schemas.microsoft.com/office/drawing/2014/main" id="{B5F8E826-0264-A81A-0CFC-FAE47EED1B0A}"/>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13.6%</a:t>
            </a:r>
          </a:p>
        </p:txBody>
      </p:sp>
      <p:sp>
        <p:nvSpPr>
          <p:cNvPr id="16" name="Text Box 5">
            <a:extLst>
              <a:ext uri="{FF2B5EF4-FFF2-40B4-BE49-F238E27FC236}">
                <a16:creationId xmlns:a16="http://schemas.microsoft.com/office/drawing/2014/main" id="{32A46606-27C4-A2AD-F6D3-C608D28C406B}"/>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3401499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4273484879"/>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gender</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4</a:t>
            </a:fld>
            <a:endParaRPr lang="en-US" altLang="en-US" sz="1400">
              <a:solidFill>
                <a:schemeClr val="tx1"/>
              </a:solidFill>
            </a:endParaRPr>
          </a:p>
        </p:txBody>
      </p:sp>
      <p:sp>
        <p:nvSpPr>
          <p:cNvPr id="11" name="Text Box 9">
            <a:extLst>
              <a:ext uri="{FF2B5EF4-FFF2-40B4-BE49-F238E27FC236}">
                <a16:creationId xmlns:a16="http://schemas.microsoft.com/office/drawing/2014/main" id="{BE64BCD2-C318-FE41-8484-D15A75C1EAD5}"/>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12.4%</a:t>
            </a:r>
          </a:p>
        </p:txBody>
      </p:sp>
      <p:sp>
        <p:nvSpPr>
          <p:cNvPr id="13" name="Text Box 9">
            <a:extLst>
              <a:ext uri="{FF2B5EF4-FFF2-40B4-BE49-F238E27FC236}">
                <a16:creationId xmlns:a16="http://schemas.microsoft.com/office/drawing/2014/main" id="{20EAAB16-91AA-E1D6-DBC5-7667E040A855}"/>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15.0%</a:t>
            </a:r>
          </a:p>
        </p:txBody>
      </p:sp>
      <p:sp>
        <p:nvSpPr>
          <p:cNvPr id="14" name="Text Box 9">
            <a:extLst>
              <a:ext uri="{FF2B5EF4-FFF2-40B4-BE49-F238E27FC236}">
                <a16:creationId xmlns:a16="http://schemas.microsoft.com/office/drawing/2014/main" id="{F0B5F360-EB37-CC9B-0729-EE52DE8F18B2}"/>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13.6%</a:t>
            </a:r>
          </a:p>
        </p:txBody>
      </p:sp>
      <p:sp>
        <p:nvSpPr>
          <p:cNvPr id="15" name="Text Box 5">
            <a:extLst>
              <a:ext uri="{FF2B5EF4-FFF2-40B4-BE49-F238E27FC236}">
                <a16:creationId xmlns:a16="http://schemas.microsoft.com/office/drawing/2014/main" id="{D458FFD6-5D1B-6B11-691F-A8B620528097}"/>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1569946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b="1" i="1" dirty="0"/>
              <a:t>Attempts to stop by social grade</a:t>
            </a:r>
            <a:endParaRPr lang="en-GB" altLang="en-US" dirty="0"/>
          </a:p>
        </p:txBody>
      </p:sp>
      <p:sp>
        <p:nvSpPr>
          <p:cNvPr id="8195"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874FEE5-1AF3-44B2-A466-12E0B9E6EFD1}" type="slidenum">
              <a:rPr lang="en-US" altLang="en-US" sz="1400" smtClean="0">
                <a:solidFill>
                  <a:schemeClr val="tx1"/>
                </a:solidFill>
              </a:rPr>
              <a:pPr>
                <a:spcBef>
                  <a:spcPct val="0"/>
                </a:spcBef>
                <a:buFontTx/>
                <a:buNone/>
              </a:pPr>
              <a:t>5</a:t>
            </a:fld>
            <a:endParaRPr lang="en-US" altLang="en-US" sz="1400">
              <a:solidFill>
                <a:schemeClr val="tx1"/>
              </a:solidFill>
            </a:endParaRPr>
          </a:p>
        </p:txBody>
      </p:sp>
      <p:sp>
        <p:nvSpPr>
          <p:cNvPr id="8196" name="Text Box 5"/>
          <p:cNvSpPr txBox="1">
            <a:spLocks noChangeArrowheads="1"/>
          </p:cNvSpPr>
          <p:nvPr/>
        </p:nvSpPr>
        <p:spPr bwMode="auto">
          <a:xfrm>
            <a:off x="301625" y="6361113"/>
            <a:ext cx="559159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47583342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b="1" i="1" dirty="0"/>
              <a:t>Support used in quit attempts</a:t>
            </a:r>
            <a:endParaRPr lang="en-GB" altLang="en-US" dirty="0"/>
          </a:p>
        </p:txBody>
      </p:sp>
      <p:sp>
        <p:nvSpPr>
          <p:cNvPr id="9219"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B64FC11-A0E8-4FBD-8515-0CDE04F480B4}" type="slidenum">
              <a:rPr lang="en-US" altLang="en-US" sz="1400" smtClean="0">
                <a:solidFill>
                  <a:schemeClr val="tx1"/>
                </a:solidFill>
              </a:rPr>
              <a:pPr>
                <a:spcBef>
                  <a:spcPct val="0"/>
                </a:spcBef>
                <a:buFontTx/>
                <a:buNone/>
              </a:pPr>
              <a:t>6</a:t>
            </a:fld>
            <a:endParaRPr lang="en-US" altLang="en-US" sz="1400">
              <a:solidFill>
                <a:schemeClr val="tx1"/>
              </a:solidFill>
            </a:endParaRPr>
          </a:p>
        </p:txBody>
      </p:sp>
      <p:sp>
        <p:nvSpPr>
          <p:cNvPr id="9220" name="Text Box 5"/>
          <p:cNvSpPr txBox="1">
            <a:spLocks noChangeArrowheads="1"/>
          </p:cNvSpPr>
          <p:nvPr/>
        </p:nvSpPr>
        <p:spPr bwMode="auto">
          <a:xfrm>
            <a:off x="114255" y="5990612"/>
            <a:ext cx="82423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050" b="1" dirty="0">
                <a:solidFill>
                  <a:schemeClr val="tx1"/>
                </a:solidFill>
              </a:rPr>
              <a:t>NRT OTC</a:t>
            </a:r>
            <a:r>
              <a:rPr lang="en-GB" altLang="en-US" sz="1050" dirty="0">
                <a:solidFill>
                  <a:schemeClr val="tx1"/>
                </a:solidFill>
              </a:rPr>
              <a:t>: Nicotine replacement therapy bought over the counter; </a:t>
            </a:r>
            <a:r>
              <a:rPr lang="en-GB" altLang="en-US" sz="1050" b="1" dirty="0">
                <a:solidFill>
                  <a:schemeClr val="tx1"/>
                </a:solidFill>
              </a:rPr>
              <a:t>Med Rx</a:t>
            </a:r>
            <a:r>
              <a:rPr lang="en-GB" altLang="en-US" sz="1050" dirty="0">
                <a:solidFill>
                  <a:schemeClr val="tx1"/>
                </a:solidFill>
              </a:rPr>
              <a:t>: Prescription medication. </a:t>
            </a:r>
            <a:br>
              <a:rPr lang="en-GB" altLang="en-US" sz="1050" dirty="0">
                <a:solidFill>
                  <a:schemeClr val="tx1"/>
                </a:solidFill>
              </a:rPr>
            </a:br>
            <a:r>
              <a:rPr lang="en-GB" altLang="en-US" sz="1050" dirty="0">
                <a:solidFill>
                  <a:schemeClr val="tx1"/>
                </a:solidFill>
              </a:rPr>
              <a:t>Method is coded hierarchically with smokers using more than one method classified into most intensive by the following scheme: </a:t>
            </a:r>
            <a:br>
              <a:rPr lang="en-GB" altLang="en-US" sz="1050" dirty="0">
                <a:solidFill>
                  <a:schemeClr val="tx1"/>
                </a:solidFill>
              </a:rPr>
            </a:br>
            <a:r>
              <a:rPr lang="en-GB" altLang="en-US" sz="1050" dirty="0">
                <a:solidFill>
                  <a:schemeClr val="tx1"/>
                </a:solidFill>
              </a:rPr>
              <a:t>1. Nothing, 2. NRT OTC, 3. Vape, 4. Med Rx, 5. Stop Smoking Service. In updates until June 2015, NRT OTC was coded above </a:t>
            </a:r>
            <a:br>
              <a:rPr lang="en-GB" altLang="en-US" sz="1050" dirty="0">
                <a:solidFill>
                  <a:schemeClr val="tx1"/>
                </a:solidFill>
              </a:rPr>
            </a:br>
            <a:r>
              <a:rPr lang="en-GB" altLang="en-US" sz="1050" dirty="0">
                <a:solidFill>
                  <a:schemeClr val="tx1"/>
                </a:solidFill>
              </a:rPr>
              <a:t>vape - earlier figures have now been revised. See vaping tracking slides for any use of different treatments.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57938570"/>
              </p:ext>
            </p:extLst>
          </p:nvPr>
        </p:nvGraphicFramePr>
        <p:xfrm>
          <a:off x="457200" y="1499461"/>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a:xfrm>
            <a:off x="457200" y="274638"/>
            <a:ext cx="7351059" cy="1143000"/>
          </a:xfrm>
        </p:spPr>
        <p:txBody>
          <a:bodyPr/>
          <a:lstStyle/>
          <a:p>
            <a:r>
              <a:rPr lang="en-GB" b="1" i="1" dirty="0"/>
              <a:t>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7</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274517354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ABA4330B-6759-84BF-8360-395691100CEA}"/>
              </a:ext>
            </a:extLst>
          </p:cNvPr>
          <p:cNvSpPr txBox="1"/>
          <p:nvPr/>
        </p:nvSpPr>
        <p:spPr>
          <a:xfrm>
            <a:off x="528918" y="6206351"/>
            <a:ext cx="7279341" cy="276999"/>
          </a:xfrm>
          <a:prstGeom prst="rect">
            <a:avLst/>
          </a:prstGeom>
          <a:noFill/>
        </p:spPr>
        <p:txBody>
          <a:bodyPr wrap="square">
            <a:spAutoFit/>
          </a:bodyPr>
          <a:lstStyle/>
          <a:p>
            <a:r>
              <a:rPr lang="en-GB" sz="1200" dirty="0"/>
              <a:t>Question: Which of the following do you think contributed to you making the most recent quit attempt?</a:t>
            </a:r>
          </a:p>
        </p:txBody>
      </p:sp>
    </p:spTree>
    <p:extLst>
      <p:ext uri="{BB962C8B-B14F-4D97-AF65-F5344CB8AC3E}">
        <p14:creationId xmlns:p14="http://schemas.microsoft.com/office/powerpoint/2010/main" val="3704758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p:txBody>
          <a:bodyPr/>
          <a:lstStyle/>
          <a:p>
            <a:r>
              <a:rPr lang="en-GB" b="1" i="1" dirty="0"/>
              <a:t>Less 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8</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216439395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5">
            <a:extLst>
              <a:ext uri="{FF2B5EF4-FFF2-40B4-BE49-F238E27FC236}">
                <a16:creationId xmlns:a16="http://schemas.microsoft.com/office/drawing/2014/main" id="{49E4C388-8AA9-7569-E7D0-EA745666C8FA}"/>
              </a:ext>
            </a:extLst>
          </p:cNvPr>
          <p:cNvSpPr txBox="1">
            <a:spLocks noChangeArrowheads="1"/>
          </p:cNvSpPr>
          <p:nvPr/>
        </p:nvSpPr>
        <p:spPr bwMode="auto">
          <a:xfrm>
            <a:off x="222344" y="6126163"/>
            <a:ext cx="82423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None/>
            </a:pPr>
            <a:r>
              <a:rPr lang="en-GB" altLang="en-US" sz="1100" b="1" dirty="0">
                <a:solidFill>
                  <a:schemeClr val="tx1"/>
                </a:solidFill>
              </a:rPr>
              <a:t>Govt advert</a:t>
            </a:r>
            <a:r>
              <a:rPr lang="en-GB" altLang="en-US" sz="1100" dirty="0">
                <a:solidFill>
                  <a:schemeClr val="tx1"/>
                </a:solidFill>
              </a:rPr>
              <a:t>: Government TV\radio\press advert; </a:t>
            </a:r>
            <a:r>
              <a:rPr lang="en-GB" altLang="en-US" sz="1100" b="1" dirty="0">
                <a:solidFill>
                  <a:schemeClr val="tx1"/>
                </a:solidFill>
              </a:rPr>
              <a:t>NRP</a:t>
            </a:r>
            <a:r>
              <a:rPr lang="en-GB" altLang="en-US" sz="1100" dirty="0">
                <a:solidFill>
                  <a:schemeClr val="tx1"/>
                </a:solidFill>
              </a:rPr>
              <a:t>: nicotine replacement product.</a:t>
            </a:r>
            <a:endParaRPr lang="en-GB" sz="1100" dirty="0"/>
          </a:p>
          <a:p>
            <a:pPr eaLnBrk="1" hangingPunct="1">
              <a:spcBef>
                <a:spcPct val="0"/>
              </a:spcBef>
              <a:buNone/>
            </a:pPr>
            <a:r>
              <a:rPr lang="en-GB" sz="1100" dirty="0"/>
              <a:t>Question: Which of the following do you think contributed to you making the most recent quit attempt?</a:t>
            </a:r>
            <a:endParaRPr lang="en-GB" altLang="en-US" sz="1100" dirty="0">
              <a:solidFill>
                <a:schemeClr val="tx1"/>
              </a:solidFill>
            </a:endParaRPr>
          </a:p>
        </p:txBody>
      </p:sp>
    </p:spTree>
    <p:extLst>
      <p:ext uri="{BB962C8B-B14F-4D97-AF65-F5344CB8AC3E}">
        <p14:creationId xmlns:p14="http://schemas.microsoft.com/office/powerpoint/2010/main" val="245063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b="1" i="1"/>
              <a:t>GP-triggered quit attempts</a:t>
            </a:r>
            <a:endParaRPr lang="en-GB" altLang="en-US"/>
          </a:p>
        </p:txBody>
      </p:sp>
      <p:sp>
        <p:nvSpPr>
          <p:cNvPr id="10243"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C8864A6-971B-4FD9-8DA2-E074B14B4A0E}" type="slidenum">
              <a:rPr lang="en-US" altLang="en-US" sz="1400" smtClean="0">
                <a:solidFill>
                  <a:schemeClr val="tx1"/>
                </a:solidFill>
              </a:rPr>
              <a:pPr>
                <a:spcBef>
                  <a:spcPct val="0"/>
                </a:spcBef>
                <a:buFontTx/>
                <a:buNone/>
              </a:pPr>
              <a:t>9</a:t>
            </a:fld>
            <a:endParaRPr lang="en-US" altLang="en-US" sz="1400">
              <a:solidFill>
                <a:schemeClr val="tx1"/>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68865450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8a36182e80fce830f6c1959f67f732d">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432d58a1b050dac85319da7bffcb1962"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SharedWithUsers xmlns="64cf4f3d-fe9c-4791-a736-5ffb6a9cf343">
      <UserInfo>
        <DisplayName/>
        <AccountId xsi:nil="true"/>
        <AccountType/>
      </UserInfo>
    </SharedWithUsers>
  </documentManagement>
</p:properties>
</file>

<file path=customXml/itemProps1.xml><?xml version="1.0" encoding="utf-8"?>
<ds:datastoreItem xmlns:ds="http://schemas.openxmlformats.org/officeDocument/2006/customXml" ds:itemID="{AA58B416-B710-4803-AF5A-A99EC01DBADA}">
  <ds:schemaRefs>
    <ds:schemaRef ds:uri="http://schemas.microsoft.com/sharepoint/v3/contenttype/forms"/>
  </ds:schemaRefs>
</ds:datastoreItem>
</file>

<file path=customXml/itemProps2.xml><?xml version="1.0" encoding="utf-8"?>
<ds:datastoreItem xmlns:ds="http://schemas.openxmlformats.org/officeDocument/2006/customXml" ds:itemID="{AE1C8732-B7B6-4A34-B792-CFC0D42E48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F952559-D388-422F-8DBA-9A0F42D599F4}">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docMetadata/LabelInfo.xml><?xml version="1.0" encoding="utf-8"?>
<clbl:labelList xmlns:clbl="http://schemas.microsoft.com/office/2020/mipLabelMetadata">
  <clbl:label id="{1faf88fe-a998-4c5b-93c9-210a11d9a5c2}" enabled="0" method="" siteId="{1faf88fe-a998-4c5b-93c9-210a11d9a5c2}" removed="1"/>
</clbl:labelList>
</file>

<file path=docProps/app.xml><?xml version="1.0" encoding="utf-8"?>
<Properties xmlns="http://schemas.openxmlformats.org/officeDocument/2006/extended-properties" xmlns:vt="http://schemas.openxmlformats.org/officeDocument/2006/docPropsVTypes">
  <Template/>
  <TotalTime>42139</TotalTime>
  <Words>813</Words>
  <Application>Microsoft Office PowerPoint</Application>
  <PresentationFormat>On-screen Show (4:3)</PresentationFormat>
  <Paragraphs>83</Paragraphs>
  <Slides>12</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Arial (body)</vt:lpstr>
      <vt:lpstr>Default Design</vt:lpstr>
      <vt:lpstr>Monthly trends on smoking in England from the Smoking Toolkit Study</vt:lpstr>
      <vt:lpstr>Prevalence of cigarette smoking  by social grade</vt:lpstr>
      <vt:lpstr>Prevalence of cigarette smoking  by age</vt:lpstr>
      <vt:lpstr>Prevalence of cigarette smoking  by gender</vt:lpstr>
      <vt:lpstr>Attempts to stop by social grade</vt:lpstr>
      <vt:lpstr>Support used in quit attempts</vt:lpstr>
      <vt:lpstr>Common triggers for past-year quit attempts</vt:lpstr>
      <vt:lpstr>Less common triggers for past-year quit attempts</vt:lpstr>
      <vt:lpstr>GP-triggered quit attempts</vt:lpstr>
      <vt:lpstr>Motivation to quit</vt:lpstr>
      <vt:lpstr>Harm reduction</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 Brown</dc:creator>
  <cp:lastModifiedBy>Vera Buss</cp:lastModifiedBy>
  <cp:revision>1542</cp:revision>
  <dcterms:created xsi:type="dcterms:W3CDTF">2006-06-19T10:26:17Z</dcterms:created>
  <dcterms:modified xsi:type="dcterms:W3CDTF">2026-06-12T12:16:19Z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ies>
</file>