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notesSlides/notesSlide13.xml" ContentType="application/vnd.openxmlformats-officedocument.presentationml.notesSlide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notesSlides/notesSlide14.xml" ContentType="application/vnd.openxmlformats-officedocument.presentationml.notesSlide+xml"/>
  <Override PartName="/ppt/charts/chart31.xml" ContentType="application/vnd.openxmlformats-officedocument.drawingml.chart+xml"/>
  <Override PartName="/ppt/notesSlides/notesSlide15.xml" ContentType="application/vnd.openxmlformats-officedocument.presentationml.notesSlide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9"/>
  </p:notesMasterIdLst>
  <p:handoutMasterIdLst>
    <p:handoutMasterId r:id="rId50"/>
  </p:handoutMasterIdLst>
  <p:sldIdLst>
    <p:sldId id="367" r:id="rId5"/>
    <p:sldId id="460" r:id="rId6"/>
    <p:sldId id="461" r:id="rId7"/>
    <p:sldId id="439" r:id="rId8"/>
    <p:sldId id="498" r:id="rId9"/>
    <p:sldId id="501" r:id="rId10"/>
    <p:sldId id="519" r:id="rId11"/>
    <p:sldId id="440" r:id="rId12"/>
    <p:sldId id="537" r:id="rId13"/>
    <p:sldId id="546" r:id="rId14"/>
    <p:sldId id="504" r:id="rId15"/>
    <p:sldId id="502" r:id="rId16"/>
    <p:sldId id="517" r:id="rId17"/>
    <p:sldId id="506" r:id="rId18"/>
    <p:sldId id="530" r:id="rId19"/>
    <p:sldId id="509" r:id="rId20"/>
    <p:sldId id="536" r:id="rId21"/>
    <p:sldId id="507" r:id="rId22"/>
    <p:sldId id="531" r:id="rId23"/>
    <p:sldId id="508" r:id="rId24"/>
    <p:sldId id="532" r:id="rId25"/>
    <p:sldId id="520" r:id="rId26"/>
    <p:sldId id="533" r:id="rId27"/>
    <p:sldId id="511" r:id="rId28"/>
    <p:sldId id="534" r:id="rId29"/>
    <p:sldId id="512" r:id="rId30"/>
    <p:sldId id="535" r:id="rId31"/>
    <p:sldId id="539" r:id="rId32"/>
    <p:sldId id="540" r:id="rId33"/>
    <p:sldId id="516" r:id="rId34"/>
    <p:sldId id="441" r:id="rId35"/>
    <p:sldId id="442" r:id="rId36"/>
    <p:sldId id="443" r:id="rId37"/>
    <p:sldId id="497" r:id="rId38"/>
    <p:sldId id="515" r:id="rId39"/>
    <p:sldId id="503" r:id="rId40"/>
    <p:sldId id="538" r:id="rId41"/>
    <p:sldId id="463" r:id="rId42"/>
    <p:sldId id="543" r:id="rId43"/>
    <p:sldId id="544" r:id="rId44"/>
    <p:sldId id="545" r:id="rId45"/>
    <p:sldId id="513" r:id="rId46"/>
    <p:sldId id="518" r:id="rId47"/>
    <p:sldId id="452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BBFAE4-39D8-C8CF-F4F0-56192B5124BD}" name="Buss, Vera" initials="VB" userId="S::rmjlvbu@ucl.ac.uk::a79c05a7-0a4c-47fe-9032-eb4ecc8bbc2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3333"/>
    <a:srgbClr val="EC419F"/>
    <a:srgbClr val="272880"/>
    <a:srgbClr val="1977C0"/>
    <a:srgbClr val="8182B5"/>
    <a:srgbClr val="FFFFFF"/>
    <a:srgbClr val="333399"/>
    <a:srgbClr val="E5007B"/>
    <a:srgbClr val="E40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A872C3-5E63-4AED-BC57-F32AFA2AC7DB}" v="29" dt="2026-04-10T15:26:02.1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3979" autoAdjust="0"/>
  </p:normalViewPr>
  <p:slideViewPr>
    <p:cSldViewPr snapToGrid="0">
      <p:cViewPr varScale="1">
        <p:scale>
          <a:sx n="111" d="100"/>
          <a:sy n="111" d="100"/>
        </p:scale>
        <p:origin x="1644" y="96"/>
      </p:cViewPr>
      <p:guideLst>
        <p:guide orient="horz"/>
        <p:guide pos="3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7" d="100"/>
          <a:sy n="47" d="100"/>
        </p:scale>
        <p:origin x="-2323" y="-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handoutMaster" Target="handoutMasters/handoutMaster1.xml"/><Relationship Id="rId55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microsoft.com/office/2015/10/relationships/revisionInfo" Target="revisionInfo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notesMaster" Target="notesMasters/notesMaster1.xml"/><Relationship Id="rId57" Type="http://schemas.microsoft.com/office/2018/10/relationships/authors" Target="author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a Buss" userId="a79c05a7-0a4c-47fe-9032-eb4ecc8bbc26" providerId="ADAL" clId="{5CF203BF-B5A8-42DD-B7A7-5333B64E27AC}"/>
    <pc:docChg chg="modSld">
      <pc:chgData name="Vera Buss" userId="a79c05a7-0a4c-47fe-9032-eb4ecc8bbc26" providerId="ADAL" clId="{5CF203BF-B5A8-42DD-B7A7-5333B64E27AC}" dt="2026-04-10T15:26:02.146" v="264" actId="13926"/>
      <pc:docMkLst>
        <pc:docMk/>
      </pc:docMkLst>
      <pc:sldChg chg="modSp mod">
        <pc:chgData name="Vera Buss" userId="a79c05a7-0a4c-47fe-9032-eb4ecc8bbc26" providerId="ADAL" clId="{5CF203BF-B5A8-42DD-B7A7-5333B64E27AC}" dt="2026-04-10T14:38:04.449" v="19" actId="20577"/>
        <pc:sldMkLst>
          <pc:docMk/>
          <pc:sldMk cId="0" sldId="367"/>
        </pc:sldMkLst>
        <pc:spChg chg="mod">
          <ac:chgData name="Vera Buss" userId="a79c05a7-0a4c-47fe-9032-eb4ecc8bbc26" providerId="ADAL" clId="{5CF203BF-B5A8-42DD-B7A7-5333B64E27AC}" dt="2026-04-10T14:38:04.449" v="19" actId="20577"/>
          <ac:spMkLst>
            <pc:docMk/>
            <pc:sldMk cId="0" sldId="367"/>
            <ac:spMk id="3075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4:50:36.442" v="89" actId="27918"/>
        <pc:sldMkLst>
          <pc:docMk/>
          <pc:sldMk cId="3312915049" sldId="440"/>
        </pc:sldMkLst>
        <pc:spChg chg="mod">
          <ac:chgData name="Vera Buss" userId="a79c05a7-0a4c-47fe-9032-eb4ecc8bbc26" providerId="ADAL" clId="{5CF203BF-B5A8-42DD-B7A7-5333B64E27AC}" dt="2026-04-10T14:50:14.872" v="82" actId="20577"/>
          <ac:spMkLst>
            <pc:docMk/>
            <pc:sldMk cId="3312915049" sldId="440"/>
            <ac:spMk id="7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5:06:44.618" v="168" actId="20577"/>
        <pc:sldMkLst>
          <pc:docMk/>
          <pc:sldMk cId="117410865" sldId="441"/>
        </pc:sldMkLst>
        <pc:spChg chg="mod">
          <ac:chgData name="Vera Buss" userId="a79c05a7-0a4c-47fe-9032-eb4ecc8bbc26" providerId="ADAL" clId="{5CF203BF-B5A8-42DD-B7A7-5333B64E27AC}" dt="2026-04-10T15:06:44.618" v="168" actId="20577"/>
          <ac:spMkLst>
            <pc:docMk/>
            <pc:sldMk cId="117410865" sldId="441"/>
            <ac:spMk id="5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5:08:01.059" v="178" actId="27918"/>
        <pc:sldMkLst>
          <pc:docMk/>
          <pc:sldMk cId="1002169913" sldId="442"/>
        </pc:sldMkLst>
        <pc:spChg chg="mod">
          <ac:chgData name="Vera Buss" userId="a79c05a7-0a4c-47fe-9032-eb4ecc8bbc26" providerId="ADAL" clId="{5CF203BF-B5A8-42DD-B7A7-5333B64E27AC}" dt="2026-04-10T15:07:39.193" v="172" actId="20577"/>
          <ac:spMkLst>
            <pc:docMk/>
            <pc:sldMk cId="1002169913" sldId="442"/>
            <ac:spMk id="5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5:10:21.987" v="202" actId="27918"/>
        <pc:sldMkLst>
          <pc:docMk/>
          <pc:sldMk cId="2212734440" sldId="443"/>
        </pc:sldMkLst>
        <pc:spChg chg="mod">
          <ac:chgData name="Vera Buss" userId="a79c05a7-0a4c-47fe-9032-eb4ecc8bbc26" providerId="ADAL" clId="{5CF203BF-B5A8-42DD-B7A7-5333B64E27AC}" dt="2026-04-10T15:09:37.275" v="191" actId="20577"/>
          <ac:spMkLst>
            <pc:docMk/>
            <pc:sldMk cId="2212734440" sldId="443"/>
            <ac:spMk id="5" creationId="{00000000-0000-0000-0000-000000000000}"/>
          </ac:spMkLst>
        </pc:spChg>
      </pc:sldChg>
      <pc:sldChg chg="modSp">
        <pc:chgData name="Vera Buss" userId="a79c05a7-0a4c-47fe-9032-eb4ecc8bbc26" providerId="ADAL" clId="{5CF203BF-B5A8-42DD-B7A7-5333B64E27AC}" dt="2026-04-10T15:26:02.146" v="264" actId="13926"/>
        <pc:sldMkLst>
          <pc:docMk/>
          <pc:sldMk cId="4121112485" sldId="452"/>
        </pc:sldMkLst>
        <pc:spChg chg="mod">
          <ac:chgData name="Vera Buss" userId="a79c05a7-0a4c-47fe-9032-eb4ecc8bbc26" providerId="ADAL" clId="{5CF203BF-B5A8-42DD-B7A7-5333B64E27AC}" dt="2026-04-10T15:26:02.146" v="264" actId="13926"/>
          <ac:spMkLst>
            <pc:docMk/>
            <pc:sldMk cId="4121112485" sldId="452"/>
            <ac:spMk id="3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5:21:30.936" v="248"/>
        <pc:sldMkLst>
          <pc:docMk/>
          <pc:sldMk cId="706437633" sldId="463"/>
        </pc:sldMkLst>
        <pc:graphicFrameChg chg="mod">
          <ac:chgData name="Vera Buss" userId="a79c05a7-0a4c-47fe-9032-eb4ecc8bbc26" providerId="ADAL" clId="{5CF203BF-B5A8-42DD-B7A7-5333B64E27AC}" dt="2026-04-10T15:21:30.936" v="248"/>
          <ac:graphicFrameMkLst>
            <pc:docMk/>
            <pc:sldMk cId="706437633" sldId="463"/>
            <ac:graphicFrameMk id="5" creationId="{00000000-0000-0000-0000-000000000000}"/>
          </ac:graphicFrameMkLst>
        </pc:graphicFrameChg>
      </pc:sldChg>
      <pc:sldChg chg="modSp mod">
        <pc:chgData name="Vera Buss" userId="a79c05a7-0a4c-47fe-9032-eb4ecc8bbc26" providerId="ADAL" clId="{5CF203BF-B5A8-42DD-B7A7-5333B64E27AC}" dt="2026-04-10T14:41:42.092" v="40" actId="20577"/>
        <pc:sldMkLst>
          <pc:docMk/>
          <pc:sldMk cId="1769597980" sldId="498"/>
        </pc:sldMkLst>
        <pc:spChg chg="mod">
          <ac:chgData name="Vera Buss" userId="a79c05a7-0a4c-47fe-9032-eb4ecc8bbc26" providerId="ADAL" clId="{5CF203BF-B5A8-42DD-B7A7-5333B64E27AC}" dt="2026-04-10T14:41:42.092" v="40" actId="20577"/>
          <ac:spMkLst>
            <pc:docMk/>
            <pc:sldMk cId="1769597980" sldId="498"/>
            <ac:spMk id="9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4:45:18.770" v="54" actId="20577"/>
        <pc:sldMkLst>
          <pc:docMk/>
          <pc:sldMk cId="2961966482" sldId="501"/>
        </pc:sldMkLst>
        <pc:spChg chg="mod">
          <ac:chgData name="Vera Buss" userId="a79c05a7-0a4c-47fe-9032-eb4ecc8bbc26" providerId="ADAL" clId="{5CF203BF-B5A8-42DD-B7A7-5333B64E27AC}" dt="2026-04-10T14:45:18.770" v="54" actId="20577"/>
          <ac:spMkLst>
            <pc:docMk/>
            <pc:sldMk cId="2961966482" sldId="501"/>
            <ac:spMk id="9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5:03:08.927" v="156" actId="27918"/>
        <pc:sldMkLst>
          <pc:docMk/>
          <pc:sldMk cId="788693833" sldId="502"/>
        </pc:sldMkLst>
        <pc:spChg chg="mod">
          <ac:chgData name="Vera Buss" userId="a79c05a7-0a4c-47fe-9032-eb4ecc8bbc26" providerId="ADAL" clId="{5CF203BF-B5A8-42DD-B7A7-5333B64E27AC}" dt="2026-04-10T15:01:40.533" v="146" actId="20577"/>
          <ac:spMkLst>
            <pc:docMk/>
            <pc:sldMk cId="788693833" sldId="502"/>
            <ac:spMk id="7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5:13:48.460" v="212" actId="27918"/>
        <pc:sldMkLst>
          <pc:docMk/>
          <pc:sldMk cId="1904447621" sldId="503"/>
        </pc:sldMkLst>
        <pc:spChg chg="mod">
          <ac:chgData name="Vera Buss" userId="a79c05a7-0a4c-47fe-9032-eb4ecc8bbc26" providerId="ADAL" clId="{5CF203BF-B5A8-42DD-B7A7-5333B64E27AC}" dt="2026-04-10T15:13:26.040" v="206" actId="20577"/>
          <ac:spMkLst>
            <pc:docMk/>
            <pc:sldMk cId="1904447621" sldId="503"/>
            <ac:spMk id="5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4:59:22.338" v="136" actId="20577"/>
        <pc:sldMkLst>
          <pc:docMk/>
          <pc:sldMk cId="3119246364" sldId="504"/>
        </pc:sldMkLst>
        <pc:spChg chg="mod">
          <ac:chgData name="Vera Buss" userId="a79c05a7-0a4c-47fe-9032-eb4ecc8bbc26" providerId="ADAL" clId="{5CF203BF-B5A8-42DD-B7A7-5333B64E27AC}" dt="2026-04-10T14:59:22.338" v="136" actId="20577"/>
          <ac:spMkLst>
            <pc:docMk/>
            <pc:sldMk cId="3119246364" sldId="504"/>
            <ac:spMk id="7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5:19:28.203" v="235" actId="27918"/>
        <pc:sldMkLst>
          <pc:docMk/>
          <pc:sldMk cId="1852431358" sldId="513"/>
        </pc:sldMkLst>
        <pc:spChg chg="mod">
          <ac:chgData name="Vera Buss" userId="a79c05a7-0a4c-47fe-9032-eb4ecc8bbc26" providerId="ADAL" clId="{5CF203BF-B5A8-42DD-B7A7-5333B64E27AC}" dt="2026-04-10T15:19:01.032" v="226" actId="20577"/>
          <ac:spMkLst>
            <pc:docMk/>
            <pc:sldMk cId="1852431358" sldId="513"/>
            <ac:spMk id="11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5:04:34.615" v="157" actId="13926"/>
        <pc:sldMkLst>
          <pc:docMk/>
          <pc:sldMk cId="2448639976" sldId="517"/>
        </pc:sldMkLst>
        <pc:spChg chg="mod">
          <ac:chgData name="Vera Buss" userId="a79c05a7-0a4c-47fe-9032-eb4ecc8bbc26" providerId="ADAL" clId="{5CF203BF-B5A8-42DD-B7A7-5333B64E27AC}" dt="2026-04-10T15:04:34.615" v="157" actId="13926"/>
          <ac:spMkLst>
            <pc:docMk/>
            <pc:sldMk cId="2448639976" sldId="517"/>
            <ac:spMk id="3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5:24:30.589" v="262" actId="13926"/>
        <pc:sldMkLst>
          <pc:docMk/>
          <pc:sldMk cId="3026843577" sldId="518"/>
        </pc:sldMkLst>
        <pc:spChg chg="mod">
          <ac:chgData name="Vera Buss" userId="a79c05a7-0a4c-47fe-9032-eb4ecc8bbc26" providerId="ADAL" clId="{5CF203BF-B5A8-42DD-B7A7-5333B64E27AC}" dt="2026-04-10T15:24:30.589" v="262" actId="13926"/>
          <ac:spMkLst>
            <pc:docMk/>
            <pc:sldMk cId="3026843577" sldId="518"/>
            <ac:spMk id="3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4:48:59.202" v="73" actId="27918"/>
        <pc:sldMkLst>
          <pc:docMk/>
          <pc:sldMk cId="3689483089" sldId="519"/>
        </pc:sldMkLst>
        <pc:spChg chg="mod">
          <ac:chgData name="Vera Buss" userId="a79c05a7-0a4c-47fe-9032-eb4ecc8bbc26" providerId="ADAL" clId="{5CF203BF-B5A8-42DD-B7A7-5333B64E27AC}" dt="2026-04-10T14:46:25.610" v="63" actId="20577"/>
          <ac:spMkLst>
            <pc:docMk/>
            <pc:sldMk cId="3689483089" sldId="519"/>
            <ac:spMk id="9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4:54:24.986" v="106" actId="20577"/>
        <pc:sldMkLst>
          <pc:docMk/>
          <pc:sldMk cId="2376862185" sldId="537"/>
        </pc:sldMkLst>
        <pc:spChg chg="mod">
          <ac:chgData name="Vera Buss" userId="a79c05a7-0a4c-47fe-9032-eb4ecc8bbc26" providerId="ADAL" clId="{5CF203BF-B5A8-42DD-B7A7-5333B64E27AC}" dt="2026-04-10T14:54:24.986" v="106" actId="20577"/>
          <ac:spMkLst>
            <pc:docMk/>
            <pc:sldMk cId="2376862185" sldId="537"/>
            <ac:spMk id="7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4-10T15:17:25.637" v="222" actId="27918"/>
        <pc:sldMkLst>
          <pc:docMk/>
          <pc:sldMk cId="1564047062" sldId="538"/>
        </pc:sldMkLst>
        <pc:spChg chg="mod">
          <ac:chgData name="Vera Buss" userId="a79c05a7-0a4c-47fe-9032-eb4ecc8bbc26" providerId="ADAL" clId="{5CF203BF-B5A8-42DD-B7A7-5333B64E27AC}" dt="2026-04-10T15:17:04.178" v="216" actId="20577"/>
          <ac:spMkLst>
            <pc:docMk/>
            <pc:sldMk cId="1564047062" sldId="538"/>
            <ac:spMk id="5" creationId="{00000000-0000-0000-0000-000000000000}"/>
          </ac:spMkLst>
        </pc:spChg>
      </pc:sldChg>
      <pc:sldChg chg="mod">
        <pc:chgData name="Vera Buss" userId="a79c05a7-0a4c-47fe-9032-eb4ecc8bbc26" providerId="ADAL" clId="{5CF203BF-B5A8-42DD-B7A7-5333B64E27AC}" dt="2026-04-10T15:21:58.846" v="252" actId="27918"/>
        <pc:sldMkLst>
          <pc:docMk/>
          <pc:sldMk cId="831157767" sldId="543"/>
        </pc:sldMkLst>
      </pc:sldChg>
      <pc:sldChg chg="mod">
        <pc:chgData name="Vera Buss" userId="a79c05a7-0a4c-47fe-9032-eb4ecc8bbc26" providerId="ADAL" clId="{5CF203BF-B5A8-42DD-B7A7-5333B64E27AC}" dt="2026-04-10T15:23:21.440" v="256" actId="27918"/>
        <pc:sldMkLst>
          <pc:docMk/>
          <pc:sldMk cId="1337018383" sldId="544"/>
        </pc:sldMkLst>
      </pc:sldChg>
      <pc:sldChg chg="mod">
        <pc:chgData name="Vera Buss" userId="a79c05a7-0a4c-47fe-9032-eb4ecc8bbc26" providerId="ADAL" clId="{5CF203BF-B5A8-42DD-B7A7-5333B64E27AC}" dt="2026-04-10T15:23:56.260" v="260" actId="27918"/>
        <pc:sldMkLst>
          <pc:docMk/>
          <pc:sldMk cId="3974399786" sldId="545"/>
        </pc:sldMkLst>
      </pc:sldChg>
      <pc:sldChg chg="modSp mod">
        <pc:chgData name="Vera Buss" userId="a79c05a7-0a4c-47fe-9032-eb4ecc8bbc26" providerId="ADAL" clId="{5CF203BF-B5A8-42DD-B7A7-5333B64E27AC}" dt="2026-04-10T14:57:22.322" v="122" actId="27918"/>
        <pc:sldMkLst>
          <pc:docMk/>
          <pc:sldMk cId="1358051019" sldId="546"/>
        </pc:sldMkLst>
        <pc:spChg chg="mod">
          <ac:chgData name="Vera Buss" userId="a79c05a7-0a4c-47fe-9032-eb4ecc8bbc26" providerId="ADAL" clId="{5CF203BF-B5A8-42DD-B7A7-5333B64E27AC}" dt="2026-04-10T14:56:51.492" v="112" actId="20577"/>
          <ac:spMkLst>
            <pc:docMk/>
            <pc:sldMk cId="1358051019" sldId="546"/>
            <ac:spMk id="7" creationId="{6823FD41-41FA-E5DC-DF8F-22E46504008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4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380698940410236E-2"/>
          <c:y val="5.0663030166176785E-2"/>
          <c:w val="0.88204144478535096"/>
          <c:h val="0.7326959280698748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2F2F98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Sheet1!$B$2:$B$51</c:f>
              <c:numCache>
                <c:formatCode>General</c:formatCode>
                <c:ptCount val="50"/>
                <c:pt idx="0">
                  <c:v>5.2</c:v>
                </c:pt>
                <c:pt idx="1">
                  <c:v>4.7</c:v>
                </c:pt>
                <c:pt idx="2">
                  <c:v>5.0999999999999996</c:v>
                </c:pt>
                <c:pt idx="3">
                  <c:v>5.3</c:v>
                </c:pt>
                <c:pt idx="4">
                  <c:v>4.5</c:v>
                </c:pt>
                <c:pt idx="5">
                  <c:v>5.5</c:v>
                </c:pt>
                <c:pt idx="6">
                  <c:v>5.4</c:v>
                </c:pt>
                <c:pt idx="7">
                  <c:v>6.3</c:v>
                </c:pt>
                <c:pt idx="8">
                  <c:v>5.6</c:v>
                </c:pt>
                <c:pt idx="9">
                  <c:v>5.6</c:v>
                </c:pt>
                <c:pt idx="10">
                  <c:v>5.6</c:v>
                </c:pt>
                <c:pt idx="11">
                  <c:v>6.4</c:v>
                </c:pt>
                <c:pt idx="12">
                  <c:v>5.4</c:v>
                </c:pt>
                <c:pt idx="13">
                  <c:v>5.5</c:v>
                </c:pt>
                <c:pt idx="14">
                  <c:v>5.6</c:v>
                </c:pt>
                <c:pt idx="15">
                  <c:v>5.7</c:v>
                </c:pt>
                <c:pt idx="16">
                  <c:v>5.7</c:v>
                </c:pt>
                <c:pt idx="17">
                  <c:v>5.2</c:v>
                </c:pt>
                <c:pt idx="18">
                  <c:v>6</c:v>
                </c:pt>
                <c:pt idx="19">
                  <c:v>5.7</c:v>
                </c:pt>
                <c:pt idx="20">
                  <c:v>4.9000000000000004</c:v>
                </c:pt>
                <c:pt idx="21">
                  <c:v>5.0999999999999996</c:v>
                </c:pt>
                <c:pt idx="22">
                  <c:v>5.4</c:v>
                </c:pt>
                <c:pt idx="23">
                  <c:v>5.5</c:v>
                </c:pt>
                <c:pt idx="24">
                  <c:v>5</c:v>
                </c:pt>
                <c:pt idx="25">
                  <c:v>4.8</c:v>
                </c:pt>
                <c:pt idx="26">
                  <c:v>6.3</c:v>
                </c:pt>
                <c:pt idx="27">
                  <c:v>7</c:v>
                </c:pt>
                <c:pt idx="28">
                  <c:v>6.3</c:v>
                </c:pt>
                <c:pt idx="29">
                  <c:v>6.8</c:v>
                </c:pt>
                <c:pt idx="30">
                  <c:v>6.7</c:v>
                </c:pt>
                <c:pt idx="31">
                  <c:v>7.3</c:v>
                </c:pt>
                <c:pt idx="32">
                  <c:v>7.1</c:v>
                </c:pt>
                <c:pt idx="33">
                  <c:v>7.7</c:v>
                </c:pt>
                <c:pt idx="34">
                  <c:v>9.3000000000000007</c:v>
                </c:pt>
                <c:pt idx="35">
                  <c:v>9.6</c:v>
                </c:pt>
                <c:pt idx="36">
                  <c:v>11.1</c:v>
                </c:pt>
                <c:pt idx="37">
                  <c:v>11</c:v>
                </c:pt>
                <c:pt idx="38">
                  <c:v>11.8</c:v>
                </c:pt>
                <c:pt idx="39">
                  <c:v>12.3</c:v>
                </c:pt>
                <c:pt idx="40">
                  <c:v>12.2</c:v>
                </c:pt>
                <c:pt idx="41">
                  <c:v>11.8</c:v>
                </c:pt>
                <c:pt idx="42">
                  <c:v>14</c:v>
                </c:pt>
                <c:pt idx="43">
                  <c:v>12.5</c:v>
                </c:pt>
                <c:pt idx="44">
                  <c:v>12.7</c:v>
                </c:pt>
                <c:pt idx="45">
                  <c:v>14.8</c:v>
                </c:pt>
                <c:pt idx="46">
                  <c:v>14.3</c:v>
                </c:pt>
                <c:pt idx="47">
                  <c:v>14.3</c:v>
                </c:pt>
                <c:pt idx="48">
                  <c:v>14.2</c:v>
                </c:pt>
                <c:pt idx="49">
                  <c:v>13.7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ECC-4510-812E-4D5D2F7B08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HTP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Sheet1!$C$2:$C$51</c:f>
              <c:numCache>
                <c:formatCode>General</c:formatCode>
                <c:ptCount val="50"/>
                <c:pt idx="12">
                  <c:v>0.1</c:v>
                </c:pt>
                <c:pt idx="13">
                  <c:v>0.1</c:v>
                </c:pt>
                <c:pt idx="14">
                  <c:v>0.1</c:v>
                </c:pt>
                <c:pt idx="15">
                  <c:v>0.1</c:v>
                </c:pt>
                <c:pt idx="16">
                  <c:v>0.1</c:v>
                </c:pt>
                <c:pt idx="17">
                  <c:v>0.2</c:v>
                </c:pt>
                <c:pt idx="18">
                  <c:v>0.2</c:v>
                </c:pt>
                <c:pt idx="19">
                  <c:v>0</c:v>
                </c:pt>
                <c:pt idx="20">
                  <c:v>0.1</c:v>
                </c:pt>
                <c:pt idx="21">
                  <c:v>0</c:v>
                </c:pt>
                <c:pt idx="22">
                  <c:v>0.1</c:v>
                </c:pt>
                <c:pt idx="23">
                  <c:v>0.1</c:v>
                </c:pt>
                <c:pt idx="24">
                  <c:v>0.2</c:v>
                </c:pt>
                <c:pt idx="25">
                  <c:v>0.2</c:v>
                </c:pt>
                <c:pt idx="26">
                  <c:v>0.1</c:v>
                </c:pt>
                <c:pt idx="27">
                  <c:v>0.1</c:v>
                </c:pt>
                <c:pt idx="28">
                  <c:v>0.2</c:v>
                </c:pt>
                <c:pt idx="29">
                  <c:v>0.2</c:v>
                </c:pt>
                <c:pt idx="30">
                  <c:v>0.3</c:v>
                </c:pt>
                <c:pt idx="31">
                  <c:v>0.3</c:v>
                </c:pt>
                <c:pt idx="32">
                  <c:v>0.3</c:v>
                </c:pt>
                <c:pt idx="33">
                  <c:v>0.3</c:v>
                </c:pt>
                <c:pt idx="34">
                  <c:v>0.2</c:v>
                </c:pt>
                <c:pt idx="35">
                  <c:v>0.4</c:v>
                </c:pt>
                <c:pt idx="36">
                  <c:v>0.3</c:v>
                </c:pt>
                <c:pt idx="37">
                  <c:v>0.2</c:v>
                </c:pt>
                <c:pt idx="38">
                  <c:v>0.2</c:v>
                </c:pt>
                <c:pt idx="39">
                  <c:v>0.4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0.3</c:v>
                </c:pt>
                <c:pt idx="44">
                  <c:v>0.3</c:v>
                </c:pt>
                <c:pt idx="45">
                  <c:v>0.2</c:v>
                </c:pt>
                <c:pt idx="46">
                  <c:v>0.4</c:v>
                </c:pt>
                <c:pt idx="47">
                  <c:v>0.3</c:v>
                </c:pt>
                <c:pt idx="48">
                  <c:v>0.3</c:v>
                </c:pt>
                <c:pt idx="49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63D-4C43-A3A7-576D2967765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Pouch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Sheet1!$D$2:$D$51</c:f>
              <c:numCache>
                <c:formatCode>General</c:formatCode>
                <c:ptCount val="50"/>
                <c:pt idx="28">
                  <c:v>0.2</c:v>
                </c:pt>
                <c:pt idx="29">
                  <c:v>0.2</c:v>
                </c:pt>
                <c:pt idx="30">
                  <c:v>0.3</c:v>
                </c:pt>
                <c:pt idx="31">
                  <c:v>0.3</c:v>
                </c:pt>
                <c:pt idx="32">
                  <c:v>0.4</c:v>
                </c:pt>
                <c:pt idx="33">
                  <c:v>0.4</c:v>
                </c:pt>
                <c:pt idx="34">
                  <c:v>0.2</c:v>
                </c:pt>
                <c:pt idx="35">
                  <c:v>0.4</c:v>
                </c:pt>
                <c:pt idx="36">
                  <c:v>0.3</c:v>
                </c:pt>
                <c:pt idx="37">
                  <c:v>0.4</c:v>
                </c:pt>
                <c:pt idx="38">
                  <c:v>0.3</c:v>
                </c:pt>
                <c:pt idx="39">
                  <c:v>0.6</c:v>
                </c:pt>
                <c:pt idx="40">
                  <c:v>1</c:v>
                </c:pt>
                <c:pt idx="41">
                  <c:v>0.7</c:v>
                </c:pt>
                <c:pt idx="42">
                  <c:v>1.1000000000000001</c:v>
                </c:pt>
                <c:pt idx="43">
                  <c:v>0.9</c:v>
                </c:pt>
                <c:pt idx="44">
                  <c:v>0.9</c:v>
                </c:pt>
                <c:pt idx="45">
                  <c:v>1</c:v>
                </c:pt>
                <c:pt idx="46">
                  <c:v>1.5</c:v>
                </c:pt>
                <c:pt idx="47">
                  <c:v>1.9</c:v>
                </c:pt>
                <c:pt idx="48">
                  <c:v>1.6</c:v>
                </c:pt>
                <c:pt idx="49">
                  <c:v>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63D-4C43-A3A7-576D296776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200"/>
        <c:axId val="270087376"/>
      </c:lineChart>
      <c:catAx>
        <c:axId val="270086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7376"/>
        <c:crosses val="autoZero"/>
        <c:auto val="1"/>
        <c:lblAlgn val="ctr"/>
        <c:lblOffset val="100"/>
        <c:noMultiLvlLbl val="0"/>
      </c:catAx>
      <c:valAx>
        <c:axId val="270087376"/>
        <c:scaling>
          <c:orientation val="minMax"/>
          <c:max val="5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200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  <c:x val="0.82338300741218773"/>
          <c:y val="6.74556007297403E-2"/>
          <c:w val="0.11651961736875353"/>
          <c:h val="0.2463851057484545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43.5</c:v>
                </c:pt>
                <c:pt idx="1">
                  <c:v>77.3</c:v>
                </c:pt>
                <c:pt idx="2">
                  <c:v>82.3</c:v>
                </c:pt>
                <c:pt idx="3">
                  <c:v>67.3</c:v>
                </c:pt>
                <c:pt idx="4">
                  <c:v>73.400000000000006</c:v>
                </c:pt>
                <c:pt idx="5">
                  <c:v>74</c:v>
                </c:pt>
                <c:pt idx="6">
                  <c:v>78.8</c:v>
                </c:pt>
                <c:pt idx="7">
                  <c:v>85.2</c:v>
                </c:pt>
                <c:pt idx="8">
                  <c:v>79.2</c:v>
                </c:pt>
                <c:pt idx="9">
                  <c:v>77</c:v>
                </c:pt>
                <c:pt idx="10">
                  <c:v>66.7</c:v>
                </c:pt>
                <c:pt idx="11">
                  <c:v>81.2</c:v>
                </c:pt>
                <c:pt idx="12">
                  <c:v>84.1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ln w="28575" cap="rnd">
              <a:solidFill>
                <a:srgbClr val="27288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72.599999999999994</c:v>
                </c:pt>
                <c:pt idx="1">
                  <c:v>84.8</c:v>
                </c:pt>
                <c:pt idx="2">
                  <c:v>76.900000000000006</c:v>
                </c:pt>
                <c:pt idx="3">
                  <c:v>95.4</c:v>
                </c:pt>
                <c:pt idx="4">
                  <c:v>92.2</c:v>
                </c:pt>
                <c:pt idx="5">
                  <c:v>92.5</c:v>
                </c:pt>
                <c:pt idx="6">
                  <c:v>90.3</c:v>
                </c:pt>
                <c:pt idx="7">
                  <c:v>89</c:v>
                </c:pt>
                <c:pt idx="8">
                  <c:v>92.2</c:v>
                </c:pt>
                <c:pt idx="9">
                  <c:v>87.7</c:v>
                </c:pt>
                <c:pt idx="10">
                  <c:v>89.6</c:v>
                </c:pt>
                <c:pt idx="11">
                  <c:v>88.1</c:v>
                </c:pt>
                <c:pt idx="12">
                  <c:v>89.7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ln w="28575" cap="rnd">
              <a:solidFill>
                <a:srgbClr val="EC419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71.5</c:v>
                </c:pt>
                <c:pt idx="1">
                  <c:v>89.9</c:v>
                </c:pt>
                <c:pt idx="2">
                  <c:v>84.7</c:v>
                </c:pt>
                <c:pt idx="3">
                  <c:v>93.6</c:v>
                </c:pt>
                <c:pt idx="4">
                  <c:v>87.5</c:v>
                </c:pt>
                <c:pt idx="5">
                  <c:v>82.2</c:v>
                </c:pt>
                <c:pt idx="6">
                  <c:v>81.5</c:v>
                </c:pt>
                <c:pt idx="7">
                  <c:v>87.3</c:v>
                </c:pt>
                <c:pt idx="8">
                  <c:v>90.9</c:v>
                </c:pt>
                <c:pt idx="9">
                  <c:v>89.7</c:v>
                </c:pt>
                <c:pt idx="10">
                  <c:v>90.9</c:v>
                </c:pt>
                <c:pt idx="11">
                  <c:v>83.2</c:v>
                </c:pt>
                <c:pt idx="12">
                  <c:v>93.7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469-474B-9671-D300FD30DFA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ln w="28575" cap="rnd">
              <a:solidFill>
                <a:srgbClr val="1977C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47.2</c:v>
                </c:pt>
                <c:pt idx="1">
                  <c:v>60.3</c:v>
                </c:pt>
                <c:pt idx="2">
                  <c:v>60.3</c:v>
                </c:pt>
                <c:pt idx="3">
                  <c:v>63.2</c:v>
                </c:pt>
                <c:pt idx="4">
                  <c:v>58.9</c:v>
                </c:pt>
                <c:pt idx="5">
                  <c:v>64.3</c:v>
                </c:pt>
                <c:pt idx="6">
                  <c:v>68.7</c:v>
                </c:pt>
                <c:pt idx="7">
                  <c:v>69.7</c:v>
                </c:pt>
                <c:pt idx="8">
                  <c:v>67.099999999999994</c:v>
                </c:pt>
                <c:pt idx="9">
                  <c:v>71.3</c:v>
                </c:pt>
                <c:pt idx="10">
                  <c:v>73</c:v>
                </c:pt>
                <c:pt idx="11">
                  <c:v>74.599999999999994</c:v>
                </c:pt>
                <c:pt idx="12">
                  <c:v>69.099999999999994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469-474B-9671-D300FD30DF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135802469135799"/>
          <c:y val="0.48483405631022614"/>
          <c:w val="0.27160493827160492"/>
          <c:h val="0.313423242744140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149217458928746E-2"/>
          <c:y val="4.4308474804869047E-2"/>
          <c:w val="0.8589003110722272"/>
          <c:h val="0.706734761176766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95.2</c:v>
                </c:pt>
                <c:pt idx="1">
                  <c:v>23.4</c:v>
                </c:pt>
                <c:pt idx="2">
                  <c:v>26.2</c:v>
                </c:pt>
                <c:pt idx="3">
                  <c:v>34.9</c:v>
                </c:pt>
                <c:pt idx="4" formatCode="0.0">
                  <c:v>14.2</c:v>
                </c:pt>
                <c:pt idx="5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solidFill>
              <a:srgbClr val="272880"/>
            </a:solidFill>
            <a:ln w="50800"/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86.9</c:v>
                </c:pt>
                <c:pt idx="1">
                  <c:v>12.1</c:v>
                </c:pt>
                <c:pt idx="2">
                  <c:v>21.7</c:v>
                </c:pt>
                <c:pt idx="3">
                  <c:v>47</c:v>
                </c:pt>
                <c:pt idx="4">
                  <c:v>18</c:v>
                </c:pt>
                <c:pt idx="5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93.3</c:v>
                </c:pt>
                <c:pt idx="1">
                  <c:v>18.899999999999999</c:v>
                </c:pt>
                <c:pt idx="2">
                  <c:v>25.5</c:v>
                </c:pt>
                <c:pt idx="3">
                  <c:v>40.299999999999997</c:v>
                </c:pt>
                <c:pt idx="4">
                  <c:v>15.3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68-4882-913F-26DA9974C48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91</c:v>
                </c:pt>
                <c:pt idx="1">
                  <c:v>24.8</c:v>
                </c:pt>
                <c:pt idx="2">
                  <c:v>24.4</c:v>
                </c:pt>
                <c:pt idx="3">
                  <c:v>35.5</c:v>
                </c:pt>
                <c:pt idx="4">
                  <c:v>11.7</c:v>
                </c:pt>
                <c:pt idx="5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68-4882-913F-26DA9974C4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6280"/>
        <c:axId val="324165104"/>
      </c:barChart>
      <c:catAx>
        <c:axId val="324166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200"/>
            </a:pPr>
            <a:endParaRPr lang="en-US"/>
          </a:p>
        </c:txPr>
        <c:crossAx val="324165104"/>
        <c:crosses val="autoZero"/>
        <c:auto val="1"/>
        <c:lblAlgn val="ctr"/>
        <c:lblOffset val="100"/>
        <c:noMultiLvlLbl val="0"/>
      </c:catAx>
      <c:valAx>
        <c:axId val="324165104"/>
        <c:scaling>
          <c:orientation val="minMax"/>
          <c:max val="1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 err="1"/>
                  <a:t>Percent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6280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1742405463205983"/>
          <c:y val="2.3485931869801916E-2"/>
          <c:w val="0.28257594536794012"/>
          <c:h val="0.30500982693881296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Disposable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7.7</c:v>
                </c:pt>
                <c:pt idx="1">
                  <c:v>4.3</c:v>
                </c:pt>
                <c:pt idx="2">
                  <c:v>4.9000000000000004</c:v>
                </c:pt>
                <c:pt idx="3">
                  <c:v>5</c:v>
                </c:pt>
                <c:pt idx="4">
                  <c:v>3.3</c:v>
                </c:pt>
                <c:pt idx="5">
                  <c:v>7.2</c:v>
                </c:pt>
                <c:pt idx="6">
                  <c:v>33</c:v>
                </c:pt>
                <c:pt idx="7">
                  <c:v>41.6</c:v>
                </c:pt>
                <c:pt idx="8">
                  <c:v>35.700000000000003</c:v>
                </c:pt>
                <c:pt idx="9">
                  <c:v>18.899999999999999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Rechargable with pre-filled cartridges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15.6</c:v>
                </c:pt>
                <c:pt idx="4">
                  <c:v>15.8</c:v>
                </c:pt>
                <c:pt idx="5">
                  <c:v>14.8</c:v>
                </c:pt>
                <c:pt idx="6">
                  <c:v>11.1</c:v>
                </c:pt>
                <c:pt idx="7">
                  <c:v>10.6</c:v>
                </c:pt>
                <c:pt idx="8">
                  <c:v>11.8</c:v>
                </c:pt>
                <c:pt idx="9">
                  <c:v>23.6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Rechargable with tank to re-fill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52.9</c:v>
                </c:pt>
                <c:pt idx="1">
                  <c:v>55.3</c:v>
                </c:pt>
                <c:pt idx="2">
                  <c:v>53.8</c:v>
                </c:pt>
                <c:pt idx="3">
                  <c:v>52</c:v>
                </c:pt>
                <c:pt idx="4">
                  <c:v>58.4</c:v>
                </c:pt>
                <c:pt idx="5">
                  <c:v>57.4</c:v>
                </c:pt>
                <c:pt idx="6">
                  <c:v>39.799999999999997</c:v>
                </c:pt>
                <c:pt idx="7">
                  <c:v>33.9</c:v>
                </c:pt>
                <c:pt idx="8">
                  <c:v>38.9</c:v>
                </c:pt>
                <c:pt idx="9">
                  <c:v>40.6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Mod system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23.3</c:v>
                </c:pt>
                <c:pt idx="1">
                  <c:v>23.7</c:v>
                </c:pt>
                <c:pt idx="2">
                  <c:v>23.1</c:v>
                </c:pt>
                <c:pt idx="3">
                  <c:v>25.5</c:v>
                </c:pt>
                <c:pt idx="4">
                  <c:v>21.5</c:v>
                </c:pt>
                <c:pt idx="5">
                  <c:v>19.100000000000001</c:v>
                </c:pt>
                <c:pt idx="6">
                  <c:v>13.7</c:v>
                </c:pt>
                <c:pt idx="7">
                  <c:v>11.3</c:v>
                </c:pt>
                <c:pt idx="8">
                  <c:v>12.1</c:v>
                </c:pt>
                <c:pt idx="9">
                  <c:v>14.9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81610284825508"/>
          <c:y val="1.9032634601741111E-2"/>
          <c:w val="0.40681223874793426"/>
          <c:h val="0.329967788070737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062797705842326E-2"/>
          <c:y val="4.4308474804869047E-2"/>
          <c:w val="0.89130771847963453"/>
          <c:h val="0.706734761176766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22.2</c:v>
                </c:pt>
                <c:pt idx="1">
                  <c:v>15.2</c:v>
                </c:pt>
                <c:pt idx="2">
                  <c:v>2.9</c:v>
                </c:pt>
                <c:pt idx="3">
                  <c:v>46.5</c:v>
                </c:pt>
                <c:pt idx="4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solidFill>
              <a:srgbClr val="272880"/>
            </a:solidFill>
            <a:ln w="50800"/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34.799999999999997</c:v>
                </c:pt>
                <c:pt idx="1">
                  <c:v>19.600000000000001</c:v>
                </c:pt>
                <c:pt idx="2">
                  <c:v>10.1</c:v>
                </c:pt>
                <c:pt idx="3">
                  <c:v>28.8</c:v>
                </c:pt>
                <c:pt idx="4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21.3</c:v>
                </c:pt>
                <c:pt idx="1">
                  <c:v>17.899999999999999</c:v>
                </c:pt>
                <c:pt idx="2">
                  <c:v>14.8</c:v>
                </c:pt>
                <c:pt idx="3">
                  <c:v>33</c:v>
                </c:pt>
                <c:pt idx="4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24-41E2-9C9D-B73E0841AC2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18</c:v>
                </c:pt>
                <c:pt idx="1">
                  <c:v>12.9</c:v>
                </c:pt>
                <c:pt idx="2">
                  <c:v>9.6</c:v>
                </c:pt>
                <c:pt idx="3">
                  <c:v>36.6</c:v>
                </c:pt>
                <c:pt idx="4">
                  <c:v>22.9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24-41E2-9C9D-B73E0841A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3144"/>
        <c:axId val="324164320"/>
      </c:barChart>
      <c:catAx>
        <c:axId val="324163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100"/>
            </a:pPr>
            <a:endParaRPr lang="en-US"/>
          </a:p>
        </c:txPr>
        <c:crossAx val="324164320"/>
        <c:crosses val="autoZero"/>
        <c:auto val="1"/>
        <c:lblAlgn val="ctr"/>
        <c:lblOffset val="100"/>
        <c:noMultiLvlLbl val="0"/>
      </c:catAx>
      <c:valAx>
        <c:axId val="324164320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 err="1"/>
                  <a:t>Percent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3144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7606602994070195"/>
          <c:y val="2.8842372471686588E-3"/>
          <c:w val="0.22347440944881891"/>
          <c:h val="0.2529137261745109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28575" cap="rnd">
              <a:solidFill>
                <a:schemeClr val="accent1">
                  <a:lumMod val="9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5.5</c:v>
                </c:pt>
                <c:pt idx="1">
                  <c:v>9.6999999999999993</c:v>
                </c:pt>
                <c:pt idx="2">
                  <c:v>13.8</c:v>
                </c:pt>
                <c:pt idx="3">
                  <c:v>6.6</c:v>
                </c:pt>
                <c:pt idx="4">
                  <c:v>4.3</c:v>
                </c:pt>
                <c:pt idx="5">
                  <c:v>8</c:v>
                </c:pt>
                <c:pt idx="6">
                  <c:v>29.6</c:v>
                </c:pt>
                <c:pt idx="7">
                  <c:v>45.5</c:v>
                </c:pt>
                <c:pt idx="8">
                  <c:v>53.5</c:v>
                </c:pt>
                <c:pt idx="9">
                  <c:v>46.5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ln w="28575" cap="rnd">
              <a:solidFill>
                <a:srgbClr val="27288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7</c:v>
                </c:pt>
                <c:pt idx="1">
                  <c:v>5.0999999999999996</c:v>
                </c:pt>
                <c:pt idx="2">
                  <c:v>3.2</c:v>
                </c:pt>
                <c:pt idx="3">
                  <c:v>3.3</c:v>
                </c:pt>
                <c:pt idx="4">
                  <c:v>2.2000000000000002</c:v>
                </c:pt>
                <c:pt idx="5">
                  <c:v>2.4</c:v>
                </c:pt>
                <c:pt idx="6">
                  <c:v>12.5</c:v>
                </c:pt>
                <c:pt idx="7">
                  <c:v>18.8</c:v>
                </c:pt>
                <c:pt idx="8">
                  <c:v>21.2</c:v>
                </c:pt>
                <c:pt idx="9">
                  <c:v>28.8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ln w="28575" cap="rnd">
              <a:solidFill>
                <a:srgbClr val="EC419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1.7</c:v>
                </c:pt>
                <c:pt idx="1">
                  <c:v>7.4</c:v>
                </c:pt>
                <c:pt idx="2">
                  <c:v>3.5</c:v>
                </c:pt>
                <c:pt idx="3">
                  <c:v>3.8</c:v>
                </c:pt>
                <c:pt idx="4">
                  <c:v>8.5</c:v>
                </c:pt>
                <c:pt idx="5">
                  <c:v>14</c:v>
                </c:pt>
                <c:pt idx="6">
                  <c:v>26.3</c:v>
                </c:pt>
                <c:pt idx="7">
                  <c:v>34.700000000000003</c:v>
                </c:pt>
                <c:pt idx="8">
                  <c:v>37.9</c:v>
                </c:pt>
                <c:pt idx="9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9E4-4D54-B382-78BA7A51FE6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ln w="28575" cap="rnd">
              <a:solidFill>
                <a:srgbClr val="1977C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5.0999999999999996</c:v>
                </c:pt>
                <c:pt idx="1">
                  <c:v>3.4</c:v>
                </c:pt>
                <c:pt idx="2">
                  <c:v>4.5999999999999996</c:v>
                </c:pt>
                <c:pt idx="3">
                  <c:v>4.3</c:v>
                </c:pt>
                <c:pt idx="4">
                  <c:v>5.6</c:v>
                </c:pt>
                <c:pt idx="5">
                  <c:v>10.9</c:v>
                </c:pt>
                <c:pt idx="6">
                  <c:v>25.2</c:v>
                </c:pt>
                <c:pt idx="7">
                  <c:v>34.1</c:v>
                </c:pt>
                <c:pt idx="8">
                  <c:v>37.6</c:v>
                </c:pt>
                <c:pt idx="9">
                  <c:v>36.6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9E4-4D54-B382-78BA7A51FE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147042383590937"/>
          <c:y val="3.3062797906213547E-2"/>
          <c:w val="0.26080246913580246"/>
          <c:h val="0.30500514476145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062797705842326E-2"/>
          <c:y val="4.4308474804869047E-2"/>
          <c:w val="0.8589003110722272"/>
          <c:h val="0.759710547349252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31.2</c:v>
                </c:pt>
                <c:pt idx="1">
                  <c:v>7.6</c:v>
                </c:pt>
                <c:pt idx="2">
                  <c:v>3</c:v>
                </c:pt>
                <c:pt idx="3">
                  <c:v>42</c:v>
                </c:pt>
                <c:pt idx="4">
                  <c:v>4.9000000000000004</c:v>
                </c:pt>
                <c:pt idx="5">
                  <c:v>6.7</c:v>
                </c:pt>
                <c:pt idx="6">
                  <c:v>2.9</c:v>
                </c:pt>
                <c:pt idx="7">
                  <c:v>0.6</c:v>
                </c:pt>
                <c:pt idx="8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solidFill>
              <a:srgbClr val="272880"/>
            </a:solidFill>
            <a:ln w="50800"/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27.5</c:v>
                </c:pt>
                <c:pt idx="1">
                  <c:v>27.8</c:v>
                </c:pt>
                <c:pt idx="2">
                  <c:v>4.4000000000000004</c:v>
                </c:pt>
                <c:pt idx="3">
                  <c:v>22.5</c:v>
                </c:pt>
                <c:pt idx="4">
                  <c:v>2.2999999999999998</c:v>
                </c:pt>
                <c:pt idx="5">
                  <c:v>10.4</c:v>
                </c:pt>
                <c:pt idx="6">
                  <c:v>0.5</c:v>
                </c:pt>
                <c:pt idx="7">
                  <c:v>3.8</c:v>
                </c:pt>
                <c:pt idx="8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24.2</c:v>
                </c:pt>
                <c:pt idx="1">
                  <c:v>20.3</c:v>
                </c:pt>
                <c:pt idx="2">
                  <c:v>6</c:v>
                </c:pt>
                <c:pt idx="3">
                  <c:v>21.9</c:v>
                </c:pt>
                <c:pt idx="4">
                  <c:v>7</c:v>
                </c:pt>
                <c:pt idx="5">
                  <c:v>15.8</c:v>
                </c:pt>
                <c:pt idx="6">
                  <c:v>0</c:v>
                </c:pt>
                <c:pt idx="7">
                  <c:v>4.8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C9-471D-BD28-F282F7874E2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28.6</c:v>
                </c:pt>
                <c:pt idx="1">
                  <c:v>12.2</c:v>
                </c:pt>
                <c:pt idx="2">
                  <c:v>3.1</c:v>
                </c:pt>
                <c:pt idx="3">
                  <c:v>32.799999999999997</c:v>
                </c:pt>
                <c:pt idx="4">
                  <c:v>3.8</c:v>
                </c:pt>
                <c:pt idx="5">
                  <c:v>11.2</c:v>
                </c:pt>
                <c:pt idx="6">
                  <c:v>2.5</c:v>
                </c:pt>
                <c:pt idx="7">
                  <c:v>4.3</c:v>
                </c:pt>
                <c:pt idx="8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C9-471D-BD28-F282F7874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5496"/>
        <c:axId val="324165888"/>
      </c:barChart>
      <c:catAx>
        <c:axId val="324165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100"/>
            </a:pPr>
            <a:endParaRPr lang="en-US"/>
          </a:p>
        </c:txPr>
        <c:crossAx val="324165888"/>
        <c:crosses val="autoZero"/>
        <c:auto val="1"/>
        <c:lblAlgn val="ctr"/>
        <c:lblOffset val="100"/>
        <c:noMultiLvlLbl val="0"/>
      </c:catAx>
      <c:valAx>
        <c:axId val="32416588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 b="0"/>
                </a:pPr>
                <a:r>
                  <a:rPr lang="en-GB" sz="1200" b="0" dirty="0" err="1"/>
                  <a:t>Percent</a:t>
                </a:r>
                <a:endParaRPr lang="en-GB" sz="12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5496"/>
        <c:crosses val="autoZero"/>
        <c:crossBetween val="between"/>
        <c:majorUnit val="10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68371181337276077"/>
          <c:y val="5.8803122651458962E-2"/>
          <c:w val="0.20745099602670641"/>
          <c:h val="0.2529137261745109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39462428307556E-2"/>
          <c:y val="6.1503306010982681E-2"/>
          <c:w val="0.89417164868280352"/>
          <c:h val="0.792933413812696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Specialist vape shop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38.9</c:v>
                </c:pt>
                <c:pt idx="1">
                  <c:v>42.5</c:v>
                </c:pt>
                <c:pt idx="2">
                  <c:v>45.9</c:v>
                </c:pt>
                <c:pt idx="3">
                  <c:v>43.4</c:v>
                </c:pt>
                <c:pt idx="4">
                  <c:v>33.1</c:v>
                </c:pt>
                <c:pt idx="5">
                  <c:v>28.8</c:v>
                </c:pt>
                <c:pt idx="6">
                  <c:v>25.5</c:v>
                </c:pt>
                <c:pt idx="7">
                  <c:v>25</c:v>
                </c:pt>
                <c:pt idx="8">
                  <c:v>27</c:v>
                </c:pt>
                <c:pt idx="9">
                  <c:v>28.2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Non-specialist shop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35</c:v>
                </c:pt>
                <c:pt idx="1">
                  <c:v>28.5</c:v>
                </c:pt>
                <c:pt idx="2">
                  <c:v>27.4</c:v>
                </c:pt>
                <c:pt idx="3">
                  <c:v>30.2</c:v>
                </c:pt>
                <c:pt idx="4">
                  <c:v>28.8</c:v>
                </c:pt>
                <c:pt idx="5">
                  <c:v>33</c:v>
                </c:pt>
                <c:pt idx="6">
                  <c:v>44.3</c:v>
                </c:pt>
                <c:pt idx="7">
                  <c:v>46.3</c:v>
                </c:pt>
                <c:pt idx="8">
                  <c:v>45.2</c:v>
                </c:pt>
                <c:pt idx="9">
                  <c:v>43.5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Online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16.3</c:v>
                </c:pt>
                <c:pt idx="1">
                  <c:v>21.8</c:v>
                </c:pt>
                <c:pt idx="2">
                  <c:v>19.899999999999999</c:v>
                </c:pt>
                <c:pt idx="3">
                  <c:v>19.3</c:v>
                </c:pt>
                <c:pt idx="4">
                  <c:v>31.4</c:v>
                </c:pt>
                <c:pt idx="5">
                  <c:v>31.4</c:v>
                </c:pt>
                <c:pt idx="6">
                  <c:v>23.6</c:v>
                </c:pt>
                <c:pt idx="7">
                  <c:v>21.6</c:v>
                </c:pt>
                <c:pt idx="8">
                  <c:v>23.8</c:v>
                </c:pt>
                <c:pt idx="9">
                  <c:v>22.1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9.8000000000000007</c:v>
                </c:pt>
                <c:pt idx="1">
                  <c:v>7.2</c:v>
                </c:pt>
                <c:pt idx="2">
                  <c:v>6.8</c:v>
                </c:pt>
                <c:pt idx="3">
                  <c:v>7.1</c:v>
                </c:pt>
                <c:pt idx="4">
                  <c:v>6.7</c:v>
                </c:pt>
                <c:pt idx="5">
                  <c:v>6.8</c:v>
                </c:pt>
                <c:pt idx="6">
                  <c:v>6.6</c:v>
                </c:pt>
                <c:pt idx="7">
                  <c:v>7.1</c:v>
                </c:pt>
                <c:pt idx="8">
                  <c:v>4</c:v>
                </c:pt>
                <c:pt idx="9">
                  <c:v>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369264605813161"/>
          <c:y val="6.2423936187991401E-3"/>
          <c:w val="0.87594804121707004"/>
          <c:h val="0.117787331971475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65847671818799"/>
          <c:y val="4.3587306719124752E-2"/>
          <c:w val="0.80273014484300576"/>
          <c:h val="0.83709952564046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16-24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65+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28.1</c:v>
                </c:pt>
                <c:pt idx="1">
                  <c:v>22.5</c:v>
                </c:pt>
                <c:pt idx="2">
                  <c:v>15.4</c:v>
                </c:pt>
                <c:pt idx="3">
                  <c:v>12.4</c:v>
                </c:pt>
                <c:pt idx="4">
                  <c:v>9.6999999999999993</c:v>
                </c:pt>
                <c:pt idx="5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26-433C-8E69-49C68EF7CE4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16-24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65+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3.9</c:v>
                </c:pt>
                <c:pt idx="1">
                  <c:v>3.2</c:v>
                </c:pt>
                <c:pt idx="2">
                  <c:v>3.1</c:v>
                </c:pt>
                <c:pt idx="3">
                  <c:v>3.3</c:v>
                </c:pt>
                <c:pt idx="4">
                  <c:v>2.8</c:v>
                </c:pt>
                <c:pt idx="5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26-433C-8E69-49C68EF7C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32672"/>
        <c:axId val="325228360"/>
      </c:barChart>
      <c:catAx>
        <c:axId val="325232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28360"/>
        <c:crosses val="autoZero"/>
        <c:auto val="1"/>
        <c:lblAlgn val="ctr"/>
        <c:lblOffset val="100"/>
        <c:noMultiLvlLbl val="0"/>
      </c:catAx>
      <c:valAx>
        <c:axId val="325228360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7175804413337221E-2"/>
              <c:y val="0.2335252487909033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2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220496743462618"/>
          <c:y val="3.0220946150205874E-2"/>
          <c:w val="0.14828885972586758"/>
          <c:h val="0.17356489514813175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31897054534848"/>
          <c:y val="3.1020801539915373E-2"/>
          <c:w val="0.87653288130650342"/>
          <c:h val="0.769274958721491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Vaping</c:v>
                </c:pt>
              </c:strCache>
            </c:strRef>
          </c:tx>
          <c:spPr>
            <a:ln w="28575" cap="rnd">
              <a:solidFill>
                <a:srgbClr val="E40075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5.2</c:v>
                </c:pt>
                <c:pt idx="1">
                  <c:v>4.7</c:v>
                </c:pt>
                <c:pt idx="2">
                  <c:v>5.8</c:v>
                </c:pt>
                <c:pt idx="3">
                  <c:v>6.5</c:v>
                </c:pt>
                <c:pt idx="4">
                  <c:v>5.7</c:v>
                </c:pt>
                <c:pt idx="5">
                  <c:v>5</c:v>
                </c:pt>
                <c:pt idx="6">
                  <c:v>5.2</c:v>
                </c:pt>
                <c:pt idx="7">
                  <c:v>7.7</c:v>
                </c:pt>
                <c:pt idx="8">
                  <c:v>11.8</c:v>
                </c:pt>
                <c:pt idx="9">
                  <c:v>18.100000000000001</c:v>
                </c:pt>
                <c:pt idx="10">
                  <c:v>23.8</c:v>
                </c:pt>
                <c:pt idx="11">
                  <c:v>25</c:v>
                </c:pt>
                <c:pt idx="12">
                  <c:v>28.1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use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2.5</c:v>
                </c:pt>
                <c:pt idx="1">
                  <c:v>1.5</c:v>
                </c:pt>
                <c:pt idx="2">
                  <c:v>2.1</c:v>
                </c:pt>
                <c:pt idx="3">
                  <c:v>1.6</c:v>
                </c:pt>
                <c:pt idx="4">
                  <c:v>1.5</c:v>
                </c:pt>
                <c:pt idx="5">
                  <c:v>1.3</c:v>
                </c:pt>
                <c:pt idx="6">
                  <c:v>1.2</c:v>
                </c:pt>
                <c:pt idx="7">
                  <c:v>1.9</c:v>
                </c:pt>
                <c:pt idx="8">
                  <c:v>3.7</c:v>
                </c:pt>
                <c:pt idx="9">
                  <c:v>3</c:v>
                </c:pt>
                <c:pt idx="10">
                  <c:v>3.1</c:v>
                </c:pt>
                <c:pt idx="11">
                  <c:v>3.5</c:v>
                </c:pt>
                <c:pt idx="12">
                  <c:v>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2406301642850202"/>
          <c:y val="3.8674863228002523E-2"/>
          <c:w val="0.24168878195781079"/>
          <c:h val="0.170023926399751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65847671818799"/>
          <c:y val="3.1182558337724646E-2"/>
          <c:w val="0.7008782929911539"/>
          <c:h val="0.83709952564046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15.1</c:v>
                </c:pt>
                <c:pt idx="1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DB-4235-BA45-C33AD4883D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3.2</c:v>
                </c:pt>
                <c:pt idx="1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DB-4235-BA45-C33AD4883D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27184"/>
        <c:axId val="325233456"/>
      </c:barChart>
      <c:catAx>
        <c:axId val="325227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3456"/>
        <c:crosses val="autoZero"/>
        <c:auto val="1"/>
        <c:lblAlgn val="ctr"/>
        <c:lblOffset val="100"/>
        <c:noMultiLvlLbl val="0"/>
      </c:catAx>
      <c:valAx>
        <c:axId val="325233456"/>
        <c:scaling>
          <c:orientation val="minMax"/>
          <c:max val="2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2.7978273549139687E-2"/>
              <c:y val="0.218019313314153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27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609385632351524"/>
          <c:y val="6.4334004199056161E-2"/>
          <c:w val="0.1637209584912997"/>
          <c:h val="0.18286845643418181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380698940410236E-2"/>
          <c:y val="5.0663030166176785E-2"/>
          <c:w val="0.86241902483347399"/>
          <c:h val="0.747590910574234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Never: vapes</c:v>
                </c:pt>
              </c:strCache>
            </c:strRef>
          </c:tx>
          <c:spPr>
            <a:ln w="22225">
              <a:solidFill>
                <a:srgbClr val="2F2F98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Sheet1!$B$2:$B$51</c:f>
              <c:numCache>
                <c:formatCode>General</c:formatCode>
                <c:ptCount val="50"/>
                <c:pt idx="0">
                  <c:v>0.3</c:v>
                </c:pt>
                <c:pt idx="1">
                  <c:v>0.1</c:v>
                </c:pt>
                <c:pt idx="2">
                  <c:v>0.3</c:v>
                </c:pt>
                <c:pt idx="3">
                  <c:v>0.3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0.4</c:v>
                </c:pt>
                <c:pt idx="8">
                  <c:v>0.4</c:v>
                </c:pt>
                <c:pt idx="9">
                  <c:v>0.4</c:v>
                </c:pt>
                <c:pt idx="10">
                  <c:v>0.2</c:v>
                </c:pt>
                <c:pt idx="11">
                  <c:v>0.5</c:v>
                </c:pt>
                <c:pt idx="12">
                  <c:v>0.5</c:v>
                </c:pt>
                <c:pt idx="13">
                  <c:v>0.8</c:v>
                </c:pt>
                <c:pt idx="14">
                  <c:v>0.3</c:v>
                </c:pt>
                <c:pt idx="15">
                  <c:v>0.6</c:v>
                </c:pt>
                <c:pt idx="16">
                  <c:v>0.5</c:v>
                </c:pt>
                <c:pt idx="17">
                  <c:v>0.2</c:v>
                </c:pt>
                <c:pt idx="18">
                  <c:v>0.6</c:v>
                </c:pt>
                <c:pt idx="19">
                  <c:v>0.5</c:v>
                </c:pt>
                <c:pt idx="20">
                  <c:v>0.6</c:v>
                </c:pt>
                <c:pt idx="21">
                  <c:v>0.5</c:v>
                </c:pt>
                <c:pt idx="22">
                  <c:v>0.5</c:v>
                </c:pt>
                <c:pt idx="23">
                  <c:v>0.7</c:v>
                </c:pt>
                <c:pt idx="24">
                  <c:v>0.5</c:v>
                </c:pt>
                <c:pt idx="25">
                  <c:v>0.7</c:v>
                </c:pt>
                <c:pt idx="26">
                  <c:v>0.6</c:v>
                </c:pt>
                <c:pt idx="27">
                  <c:v>0.6</c:v>
                </c:pt>
                <c:pt idx="28">
                  <c:v>0.9</c:v>
                </c:pt>
                <c:pt idx="29">
                  <c:v>0.6</c:v>
                </c:pt>
                <c:pt idx="30">
                  <c:v>0.4</c:v>
                </c:pt>
                <c:pt idx="31">
                  <c:v>0.9</c:v>
                </c:pt>
                <c:pt idx="32">
                  <c:v>1</c:v>
                </c:pt>
                <c:pt idx="33">
                  <c:v>1.6</c:v>
                </c:pt>
                <c:pt idx="34">
                  <c:v>2</c:v>
                </c:pt>
                <c:pt idx="35">
                  <c:v>1.8</c:v>
                </c:pt>
                <c:pt idx="36">
                  <c:v>1.9</c:v>
                </c:pt>
                <c:pt idx="37">
                  <c:v>2.9</c:v>
                </c:pt>
                <c:pt idx="38">
                  <c:v>2.7</c:v>
                </c:pt>
                <c:pt idx="39">
                  <c:v>2.8</c:v>
                </c:pt>
                <c:pt idx="40">
                  <c:v>3.1</c:v>
                </c:pt>
                <c:pt idx="41">
                  <c:v>3.7</c:v>
                </c:pt>
                <c:pt idx="42">
                  <c:v>4</c:v>
                </c:pt>
                <c:pt idx="43">
                  <c:v>3.8</c:v>
                </c:pt>
                <c:pt idx="44">
                  <c:v>3.3</c:v>
                </c:pt>
                <c:pt idx="45">
                  <c:v>3.8</c:v>
                </c:pt>
                <c:pt idx="46">
                  <c:v>3.7</c:v>
                </c:pt>
                <c:pt idx="47">
                  <c:v>3.6</c:v>
                </c:pt>
                <c:pt idx="48">
                  <c:v>4.2</c:v>
                </c:pt>
                <c:pt idx="49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F0-42C5-98D5-1CB9E399A0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Long-term ex: vapes</c:v>
                </c:pt>
              </c:strCache>
            </c:strRef>
          </c:tx>
          <c:spPr>
            <a:ln w="22225">
              <a:prstDash val="sysDash"/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Sheet1!$C$2:$C$51</c:f>
              <c:numCache>
                <c:formatCode>General</c:formatCode>
                <c:ptCount val="50"/>
                <c:pt idx="0">
                  <c:v>1.8</c:v>
                </c:pt>
                <c:pt idx="1">
                  <c:v>2.1</c:v>
                </c:pt>
                <c:pt idx="2">
                  <c:v>4.2</c:v>
                </c:pt>
                <c:pt idx="3">
                  <c:v>3.3</c:v>
                </c:pt>
                <c:pt idx="4">
                  <c:v>3.8</c:v>
                </c:pt>
                <c:pt idx="5">
                  <c:v>4.4000000000000004</c:v>
                </c:pt>
                <c:pt idx="6">
                  <c:v>4.4000000000000004</c:v>
                </c:pt>
                <c:pt idx="7">
                  <c:v>6</c:v>
                </c:pt>
                <c:pt idx="8">
                  <c:v>3.5</c:v>
                </c:pt>
                <c:pt idx="9">
                  <c:v>6.1</c:v>
                </c:pt>
                <c:pt idx="10">
                  <c:v>5.6</c:v>
                </c:pt>
                <c:pt idx="11">
                  <c:v>7.6</c:v>
                </c:pt>
                <c:pt idx="12">
                  <c:v>8.5</c:v>
                </c:pt>
                <c:pt idx="13">
                  <c:v>7.4</c:v>
                </c:pt>
                <c:pt idx="14">
                  <c:v>8.1</c:v>
                </c:pt>
                <c:pt idx="15">
                  <c:v>9.6999999999999993</c:v>
                </c:pt>
                <c:pt idx="16">
                  <c:v>10.1</c:v>
                </c:pt>
                <c:pt idx="17">
                  <c:v>7.7</c:v>
                </c:pt>
                <c:pt idx="18">
                  <c:v>11.4</c:v>
                </c:pt>
                <c:pt idx="19">
                  <c:v>10.1</c:v>
                </c:pt>
                <c:pt idx="20">
                  <c:v>8.4</c:v>
                </c:pt>
                <c:pt idx="21">
                  <c:v>8.1</c:v>
                </c:pt>
                <c:pt idx="22">
                  <c:v>11.7</c:v>
                </c:pt>
                <c:pt idx="23">
                  <c:v>11.5</c:v>
                </c:pt>
                <c:pt idx="24">
                  <c:v>10.1</c:v>
                </c:pt>
                <c:pt idx="25">
                  <c:v>9</c:v>
                </c:pt>
                <c:pt idx="26">
                  <c:v>9.6999999999999993</c:v>
                </c:pt>
                <c:pt idx="27">
                  <c:v>10.8</c:v>
                </c:pt>
                <c:pt idx="28">
                  <c:v>9.4</c:v>
                </c:pt>
                <c:pt idx="29">
                  <c:v>10.3</c:v>
                </c:pt>
                <c:pt idx="30">
                  <c:v>10.4</c:v>
                </c:pt>
                <c:pt idx="31">
                  <c:v>9.1999999999999993</c:v>
                </c:pt>
                <c:pt idx="32">
                  <c:v>9.6</c:v>
                </c:pt>
                <c:pt idx="33">
                  <c:v>10.7</c:v>
                </c:pt>
                <c:pt idx="34">
                  <c:v>12.4</c:v>
                </c:pt>
                <c:pt idx="35">
                  <c:v>13.7</c:v>
                </c:pt>
                <c:pt idx="36">
                  <c:v>15.4</c:v>
                </c:pt>
                <c:pt idx="37">
                  <c:v>13.3</c:v>
                </c:pt>
                <c:pt idx="38">
                  <c:v>15.6</c:v>
                </c:pt>
                <c:pt idx="39">
                  <c:v>18.100000000000001</c:v>
                </c:pt>
                <c:pt idx="40">
                  <c:v>17.600000000000001</c:v>
                </c:pt>
                <c:pt idx="41">
                  <c:v>16.7</c:v>
                </c:pt>
                <c:pt idx="42">
                  <c:v>20.7</c:v>
                </c:pt>
                <c:pt idx="43">
                  <c:v>18.5</c:v>
                </c:pt>
                <c:pt idx="44">
                  <c:v>20.399999999999999</c:v>
                </c:pt>
                <c:pt idx="45">
                  <c:v>22.2</c:v>
                </c:pt>
                <c:pt idx="46">
                  <c:v>23.1</c:v>
                </c:pt>
                <c:pt idx="47">
                  <c:v>21.7</c:v>
                </c:pt>
                <c:pt idx="48">
                  <c:v>20.7</c:v>
                </c:pt>
                <c:pt idx="49">
                  <c:v>23.3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F0-42C5-98D5-1CB9E399A0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Never: NRT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Sheet1!$D$2:$D$51</c:f>
              <c:numCache>
                <c:formatCode>General</c:formatCode>
                <c:ptCount val="50"/>
                <c:pt idx="0">
                  <c:v>0</c:v>
                </c:pt>
                <c:pt idx="1">
                  <c:v>0.2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0.2</c:v>
                </c:pt>
                <c:pt idx="7">
                  <c:v>0.1</c:v>
                </c:pt>
                <c:pt idx="8">
                  <c:v>0.2</c:v>
                </c:pt>
                <c:pt idx="9">
                  <c:v>0.1</c:v>
                </c:pt>
                <c:pt idx="10">
                  <c:v>0.2</c:v>
                </c:pt>
                <c:pt idx="11">
                  <c:v>0.1</c:v>
                </c:pt>
                <c:pt idx="12">
                  <c:v>0.2</c:v>
                </c:pt>
                <c:pt idx="13">
                  <c:v>0.3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0.3</c:v>
                </c:pt>
                <c:pt idx="18">
                  <c:v>0.2</c:v>
                </c:pt>
                <c:pt idx="19">
                  <c:v>0.2</c:v>
                </c:pt>
                <c:pt idx="20">
                  <c:v>0.1</c:v>
                </c:pt>
                <c:pt idx="21">
                  <c:v>0.2</c:v>
                </c:pt>
                <c:pt idx="22">
                  <c:v>0.1</c:v>
                </c:pt>
                <c:pt idx="23">
                  <c:v>0</c:v>
                </c:pt>
                <c:pt idx="24">
                  <c:v>0.4</c:v>
                </c:pt>
                <c:pt idx="25">
                  <c:v>0.2</c:v>
                </c:pt>
                <c:pt idx="26">
                  <c:v>0.1</c:v>
                </c:pt>
                <c:pt idx="27">
                  <c:v>0.2</c:v>
                </c:pt>
                <c:pt idx="28">
                  <c:v>0.2</c:v>
                </c:pt>
                <c:pt idx="29">
                  <c:v>0.1</c:v>
                </c:pt>
                <c:pt idx="30">
                  <c:v>0.2</c:v>
                </c:pt>
                <c:pt idx="31">
                  <c:v>0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0.3</c:v>
                </c:pt>
                <c:pt idx="36">
                  <c:v>0.4</c:v>
                </c:pt>
                <c:pt idx="37">
                  <c:v>0.3</c:v>
                </c:pt>
                <c:pt idx="38">
                  <c:v>0.1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0.3</c:v>
                </c:pt>
                <c:pt idx="43">
                  <c:v>0.3</c:v>
                </c:pt>
                <c:pt idx="44">
                  <c:v>0.3</c:v>
                </c:pt>
                <c:pt idx="45">
                  <c:v>0.2</c:v>
                </c:pt>
                <c:pt idx="46">
                  <c:v>0.5</c:v>
                </c:pt>
                <c:pt idx="47">
                  <c:v>0.3</c:v>
                </c:pt>
                <c:pt idx="48">
                  <c:v>0.5</c:v>
                </c:pt>
                <c:pt idx="49">
                  <c:v>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F0-42C5-98D5-1CB9E399A0A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Long-term ex: NRT</c:v>
                </c:pt>
              </c:strCache>
            </c:strRef>
          </c:tx>
          <c:spPr>
            <a:ln w="22225">
              <a:solidFill>
                <a:srgbClr val="008000"/>
              </a:solidFill>
              <a:prstDash val="sysDash"/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Sheet1!$E$2:$E$51</c:f>
              <c:numCache>
                <c:formatCode>General</c:formatCode>
                <c:ptCount val="50"/>
                <c:pt idx="0">
                  <c:v>3.2</c:v>
                </c:pt>
                <c:pt idx="1">
                  <c:v>2.9</c:v>
                </c:pt>
                <c:pt idx="2">
                  <c:v>4.2</c:v>
                </c:pt>
                <c:pt idx="3">
                  <c:v>4.0999999999999996</c:v>
                </c:pt>
                <c:pt idx="4">
                  <c:v>2.9</c:v>
                </c:pt>
                <c:pt idx="5">
                  <c:v>3.2</c:v>
                </c:pt>
                <c:pt idx="6">
                  <c:v>3.7</c:v>
                </c:pt>
                <c:pt idx="7">
                  <c:v>3.3</c:v>
                </c:pt>
                <c:pt idx="8">
                  <c:v>2.8</c:v>
                </c:pt>
                <c:pt idx="9">
                  <c:v>3.1</c:v>
                </c:pt>
                <c:pt idx="10">
                  <c:v>3.1</c:v>
                </c:pt>
                <c:pt idx="11">
                  <c:v>2.4</c:v>
                </c:pt>
                <c:pt idx="12">
                  <c:v>3.2</c:v>
                </c:pt>
                <c:pt idx="13">
                  <c:v>3.8</c:v>
                </c:pt>
                <c:pt idx="14">
                  <c:v>3.1</c:v>
                </c:pt>
                <c:pt idx="15">
                  <c:v>3.3</c:v>
                </c:pt>
                <c:pt idx="16">
                  <c:v>2.4</c:v>
                </c:pt>
                <c:pt idx="17">
                  <c:v>2.2999999999999998</c:v>
                </c:pt>
                <c:pt idx="18">
                  <c:v>3.4</c:v>
                </c:pt>
                <c:pt idx="19">
                  <c:v>3.1</c:v>
                </c:pt>
                <c:pt idx="20">
                  <c:v>2.4</c:v>
                </c:pt>
                <c:pt idx="21">
                  <c:v>2.7</c:v>
                </c:pt>
                <c:pt idx="22">
                  <c:v>2.6</c:v>
                </c:pt>
                <c:pt idx="23">
                  <c:v>2.2000000000000002</c:v>
                </c:pt>
                <c:pt idx="24">
                  <c:v>2.6</c:v>
                </c:pt>
                <c:pt idx="25">
                  <c:v>1.6</c:v>
                </c:pt>
                <c:pt idx="26">
                  <c:v>2.7</c:v>
                </c:pt>
                <c:pt idx="27">
                  <c:v>1.6</c:v>
                </c:pt>
                <c:pt idx="28">
                  <c:v>2.4</c:v>
                </c:pt>
                <c:pt idx="29">
                  <c:v>2.2000000000000002</c:v>
                </c:pt>
                <c:pt idx="30">
                  <c:v>2</c:v>
                </c:pt>
                <c:pt idx="31">
                  <c:v>2.1</c:v>
                </c:pt>
                <c:pt idx="32">
                  <c:v>2.2999999999999998</c:v>
                </c:pt>
                <c:pt idx="33">
                  <c:v>3.1</c:v>
                </c:pt>
                <c:pt idx="34">
                  <c:v>2.8</c:v>
                </c:pt>
                <c:pt idx="35">
                  <c:v>2.9</c:v>
                </c:pt>
                <c:pt idx="36">
                  <c:v>2.9</c:v>
                </c:pt>
                <c:pt idx="37">
                  <c:v>2.1</c:v>
                </c:pt>
                <c:pt idx="38">
                  <c:v>1.9</c:v>
                </c:pt>
                <c:pt idx="39">
                  <c:v>2</c:v>
                </c:pt>
                <c:pt idx="40">
                  <c:v>3.2</c:v>
                </c:pt>
                <c:pt idx="41">
                  <c:v>2.5</c:v>
                </c:pt>
                <c:pt idx="42">
                  <c:v>2.6</c:v>
                </c:pt>
                <c:pt idx="43">
                  <c:v>1.9</c:v>
                </c:pt>
                <c:pt idx="44">
                  <c:v>3</c:v>
                </c:pt>
                <c:pt idx="45">
                  <c:v>2.4</c:v>
                </c:pt>
                <c:pt idx="46">
                  <c:v>2.2000000000000002</c:v>
                </c:pt>
                <c:pt idx="47">
                  <c:v>1.7</c:v>
                </c:pt>
                <c:pt idx="48">
                  <c:v>3.5</c:v>
                </c:pt>
                <c:pt idx="49">
                  <c:v>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2F0-42C5-98D5-1CB9E399A0A2}"/>
            </c:ext>
          </c:extLst>
        </c:ser>
        <c:ser>
          <c:idx val="4"/>
          <c:order val="4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2E-4EC0-B92D-DFA6BA9EC7D4}"/>
            </c:ext>
          </c:extLst>
        </c:ser>
        <c:ser>
          <c:idx val="5"/>
          <c:order val="5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>
              <a:solidFill>
                <a:srgbClr val="FF0000"/>
              </a:solidFill>
              <a:prstDash val="sysDash"/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2E-4EC0-B92D-DFA6BA9EC7D4}"/>
            </c:ext>
          </c:extLst>
        </c:ser>
        <c:ser>
          <c:idx val="6"/>
          <c:order val="6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2225">
              <a:solidFill>
                <a:srgbClr val="FF9900"/>
              </a:solidFill>
              <a:prstDash val="solid"/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32E-4EC0-B92D-DFA6BA9EC7D4}"/>
            </c:ext>
          </c:extLst>
        </c:ser>
        <c:ser>
          <c:idx val="7"/>
          <c:order val="7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>
              <a:solidFill>
                <a:srgbClr val="FF9900"/>
              </a:solidFill>
              <a:prstDash val="dash"/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32E-4EC0-B92D-DFA6BA9EC7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90512"/>
        <c:axId val="270085416"/>
      </c:lineChart>
      <c:catAx>
        <c:axId val="270090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5416"/>
        <c:crosses val="autoZero"/>
        <c:auto val="1"/>
        <c:lblAlgn val="ctr"/>
        <c:lblOffset val="100"/>
        <c:noMultiLvlLbl val="0"/>
      </c:catAx>
      <c:valAx>
        <c:axId val="270085416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90512"/>
        <c:crosses val="autoZero"/>
        <c:crossBetween val="between"/>
        <c:majorUnit val="5"/>
      </c:valAx>
    </c:plotArea>
    <c:legend>
      <c:legendPos val="r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>
        <c:manualLayout>
          <c:xMode val="edge"/>
          <c:yMode val="edge"/>
          <c:x val="0.69803330106508976"/>
          <c:y val="1.0642764682207311E-3"/>
          <c:w val="0.29217165279369894"/>
          <c:h val="0.3664533182495567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 (Men)</c:v>
                </c:pt>
              </c:strCache>
            </c:strRef>
          </c:tx>
          <c:spPr>
            <a:ln w="28575" cap="rnd">
              <a:solidFill>
                <a:srgbClr val="27288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4.3</c:v>
                </c:pt>
                <c:pt idx="1">
                  <c:v>5.0999999999999996</c:v>
                </c:pt>
                <c:pt idx="2">
                  <c:v>6</c:v>
                </c:pt>
                <c:pt idx="3">
                  <c:v>6.7</c:v>
                </c:pt>
                <c:pt idx="4">
                  <c:v>6.2</c:v>
                </c:pt>
                <c:pt idx="5">
                  <c:v>6.1</c:v>
                </c:pt>
                <c:pt idx="6">
                  <c:v>6.2</c:v>
                </c:pt>
                <c:pt idx="7">
                  <c:v>7.2</c:v>
                </c:pt>
                <c:pt idx="8">
                  <c:v>7.7</c:v>
                </c:pt>
                <c:pt idx="9">
                  <c:v>9.9</c:v>
                </c:pt>
                <c:pt idx="10">
                  <c:v>12.4</c:v>
                </c:pt>
                <c:pt idx="11">
                  <c:v>12.9</c:v>
                </c:pt>
                <c:pt idx="12">
                  <c:v>15.1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Vape (Women)</c:v>
                </c:pt>
              </c:strCache>
            </c:strRef>
          </c:tx>
          <c:spPr>
            <a:ln w="28575" cap="rnd">
              <a:solidFill>
                <a:srgbClr val="EC419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3.9</c:v>
                </c:pt>
                <c:pt idx="1">
                  <c:v>4.7</c:v>
                </c:pt>
                <c:pt idx="2">
                  <c:v>5.4</c:v>
                </c:pt>
                <c:pt idx="3">
                  <c:v>4.8</c:v>
                </c:pt>
                <c:pt idx="4">
                  <c:v>5</c:v>
                </c:pt>
                <c:pt idx="5">
                  <c:v>4.8</c:v>
                </c:pt>
                <c:pt idx="6">
                  <c:v>4.3</c:v>
                </c:pt>
                <c:pt idx="7">
                  <c:v>5.3</c:v>
                </c:pt>
                <c:pt idx="8">
                  <c:v>6.2</c:v>
                </c:pt>
                <c:pt idx="9">
                  <c:v>8.9</c:v>
                </c:pt>
                <c:pt idx="10">
                  <c:v>11.1</c:v>
                </c:pt>
                <c:pt idx="11">
                  <c:v>12.4</c:v>
                </c:pt>
                <c:pt idx="12">
                  <c:v>13.5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NRT (Men)</c:v>
                </c:pt>
              </c:strCache>
            </c:strRef>
          </c:tx>
          <c:spPr>
            <a:ln w="28575" cap="rnd">
              <a:solidFill>
                <a:srgbClr val="27288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3.4</c:v>
                </c:pt>
                <c:pt idx="1">
                  <c:v>3.1</c:v>
                </c:pt>
                <c:pt idx="2">
                  <c:v>2.6</c:v>
                </c:pt>
                <c:pt idx="3">
                  <c:v>2.5</c:v>
                </c:pt>
                <c:pt idx="4">
                  <c:v>2.7</c:v>
                </c:pt>
                <c:pt idx="5">
                  <c:v>2.6</c:v>
                </c:pt>
                <c:pt idx="6">
                  <c:v>2.1</c:v>
                </c:pt>
                <c:pt idx="7">
                  <c:v>2.4</c:v>
                </c:pt>
                <c:pt idx="8">
                  <c:v>2.9</c:v>
                </c:pt>
                <c:pt idx="9">
                  <c:v>3.2</c:v>
                </c:pt>
                <c:pt idx="10">
                  <c:v>2.9</c:v>
                </c:pt>
                <c:pt idx="11">
                  <c:v>2.7</c:v>
                </c:pt>
                <c:pt idx="12">
                  <c:v>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NRT (Women)</c:v>
                </c:pt>
              </c:strCache>
            </c:strRef>
          </c:tx>
          <c:spPr>
            <a:ln w="28575" cap="rnd">
              <a:solidFill>
                <a:srgbClr val="EC419F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3.3</c:v>
                </c:pt>
                <c:pt idx="1">
                  <c:v>2.9</c:v>
                </c:pt>
                <c:pt idx="2">
                  <c:v>2.7</c:v>
                </c:pt>
                <c:pt idx="3">
                  <c:v>2.2000000000000002</c:v>
                </c:pt>
                <c:pt idx="4">
                  <c:v>2.4</c:v>
                </c:pt>
                <c:pt idx="5">
                  <c:v>2.4</c:v>
                </c:pt>
                <c:pt idx="6">
                  <c:v>1.8</c:v>
                </c:pt>
                <c:pt idx="7">
                  <c:v>2.2999999999999998</c:v>
                </c:pt>
                <c:pt idx="8">
                  <c:v>2.5</c:v>
                </c:pt>
                <c:pt idx="9">
                  <c:v>2.5</c:v>
                </c:pt>
                <c:pt idx="10">
                  <c:v>2.4</c:v>
                </c:pt>
                <c:pt idx="11">
                  <c:v>2.9</c:v>
                </c:pt>
                <c:pt idx="12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2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>
                    <a:solidFill>
                      <a:schemeClr val="tx1"/>
                    </a:solidFill>
                  </a:rPr>
                  <a:t>% using the product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770499173714397"/>
          <c:y val="1.6226601940846623E-2"/>
          <c:w val="0.78644186837756402"/>
          <c:h val="0.113903273181862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40242539127054E-2"/>
          <c:y val="3.6299517045052188E-2"/>
          <c:w val="0.82566673957421977"/>
          <c:h val="0.87949275323390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AB</c:v>
                </c:pt>
                <c:pt idx="1">
                  <c:v>C1</c:v>
                </c:pt>
                <c:pt idx="2">
                  <c:v>C2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</c:v>
                </c:pt>
                <c:pt idx="1">
                  <c:v>13.7</c:v>
                </c:pt>
                <c:pt idx="2">
                  <c:v>19</c:v>
                </c:pt>
                <c:pt idx="3">
                  <c:v>20.100000000000001</c:v>
                </c:pt>
                <c:pt idx="4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85-44B5-B29F-7E48F21710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AB</c:v>
                </c:pt>
                <c:pt idx="1">
                  <c:v>C1</c:v>
                </c:pt>
                <c:pt idx="2">
                  <c:v>C2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</c:v>
                </c:pt>
                <c:pt idx="1">
                  <c:v>2.9</c:v>
                </c:pt>
                <c:pt idx="2">
                  <c:v>3.4</c:v>
                </c:pt>
                <c:pt idx="3">
                  <c:v>3.7</c:v>
                </c:pt>
                <c:pt idx="4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85-44B5-B29F-7E48F2171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33064"/>
        <c:axId val="325232280"/>
      </c:barChart>
      <c:catAx>
        <c:axId val="325233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2280"/>
        <c:crosses val="autoZero"/>
        <c:auto val="1"/>
        <c:lblAlgn val="ctr"/>
        <c:lblOffset val="100"/>
        <c:noMultiLvlLbl val="0"/>
      </c:catAx>
      <c:valAx>
        <c:axId val="325232280"/>
        <c:scaling>
          <c:orientation val="minMax"/>
          <c:max val="2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3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090867113832979"/>
          <c:y val="1.4715010673455745E-2"/>
          <c:w val="0.15754811898512686"/>
          <c:h val="0.16426133386208167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AB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2.5</c:v>
                </c:pt>
                <c:pt idx="1">
                  <c:v>3.6</c:v>
                </c:pt>
                <c:pt idx="2">
                  <c:v>3.6</c:v>
                </c:pt>
                <c:pt idx="3">
                  <c:v>4.2</c:v>
                </c:pt>
                <c:pt idx="4">
                  <c:v>4.0999999999999996</c:v>
                </c:pt>
                <c:pt idx="5">
                  <c:v>3.9</c:v>
                </c:pt>
                <c:pt idx="6">
                  <c:v>3.8</c:v>
                </c:pt>
                <c:pt idx="7">
                  <c:v>4.5999999999999996</c:v>
                </c:pt>
                <c:pt idx="8">
                  <c:v>5</c:v>
                </c:pt>
                <c:pt idx="9">
                  <c:v>5.9</c:v>
                </c:pt>
                <c:pt idx="10">
                  <c:v>7.6</c:v>
                </c:pt>
                <c:pt idx="11">
                  <c:v>8.9</c:v>
                </c:pt>
                <c:pt idx="12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C1</c:v>
                </c:pt>
              </c:strCache>
            </c:strRef>
          </c:tx>
          <c:spPr>
            <a:ln w="28575" cap="rnd">
              <a:solidFill>
                <a:schemeClr val="accent5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3.9</c:v>
                </c:pt>
                <c:pt idx="1">
                  <c:v>4.7</c:v>
                </c:pt>
                <c:pt idx="2">
                  <c:v>5.4</c:v>
                </c:pt>
                <c:pt idx="3">
                  <c:v>5.5</c:v>
                </c:pt>
                <c:pt idx="4">
                  <c:v>5.0999999999999996</c:v>
                </c:pt>
                <c:pt idx="5">
                  <c:v>5</c:v>
                </c:pt>
                <c:pt idx="6">
                  <c:v>4.8</c:v>
                </c:pt>
                <c:pt idx="7">
                  <c:v>5.8</c:v>
                </c:pt>
                <c:pt idx="8">
                  <c:v>6.2</c:v>
                </c:pt>
                <c:pt idx="9">
                  <c:v>9.1</c:v>
                </c:pt>
                <c:pt idx="10">
                  <c:v>11.5</c:v>
                </c:pt>
                <c:pt idx="11">
                  <c:v>12.1</c:v>
                </c:pt>
                <c:pt idx="12">
                  <c:v>13.7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C2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4.5</c:v>
                </c:pt>
                <c:pt idx="1">
                  <c:v>5.8</c:v>
                </c:pt>
                <c:pt idx="2">
                  <c:v>6.6</c:v>
                </c:pt>
                <c:pt idx="3">
                  <c:v>7.1</c:v>
                </c:pt>
                <c:pt idx="4">
                  <c:v>6.7</c:v>
                </c:pt>
                <c:pt idx="5">
                  <c:v>6.4</c:v>
                </c:pt>
                <c:pt idx="6">
                  <c:v>6.2</c:v>
                </c:pt>
                <c:pt idx="7">
                  <c:v>7.5</c:v>
                </c:pt>
                <c:pt idx="8">
                  <c:v>8.6999999999999993</c:v>
                </c:pt>
                <c:pt idx="9">
                  <c:v>11.4</c:v>
                </c:pt>
                <c:pt idx="10">
                  <c:v>14.7</c:v>
                </c:pt>
                <c:pt idx="11">
                  <c:v>16.600000000000001</c:v>
                </c:pt>
                <c:pt idx="12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6</c:v>
                </c:pt>
                <c:pt idx="1">
                  <c:v>4.9000000000000004</c:v>
                </c:pt>
                <c:pt idx="2">
                  <c:v>7.4</c:v>
                </c:pt>
                <c:pt idx="3">
                  <c:v>6.5</c:v>
                </c:pt>
                <c:pt idx="4">
                  <c:v>6.2</c:v>
                </c:pt>
                <c:pt idx="5">
                  <c:v>7.4</c:v>
                </c:pt>
                <c:pt idx="6">
                  <c:v>6.9</c:v>
                </c:pt>
                <c:pt idx="7">
                  <c:v>7.6</c:v>
                </c:pt>
                <c:pt idx="8">
                  <c:v>9</c:v>
                </c:pt>
                <c:pt idx="9">
                  <c:v>11.7</c:v>
                </c:pt>
                <c:pt idx="10">
                  <c:v>15</c:v>
                </c:pt>
                <c:pt idx="11">
                  <c:v>15.4</c:v>
                </c:pt>
                <c:pt idx="12">
                  <c:v>20.100000000000001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E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5.2</c:v>
                </c:pt>
                <c:pt idx="1">
                  <c:v>7.2</c:v>
                </c:pt>
                <c:pt idx="2">
                  <c:v>7.7</c:v>
                </c:pt>
                <c:pt idx="3">
                  <c:v>6.7</c:v>
                </c:pt>
                <c:pt idx="4">
                  <c:v>8.6</c:v>
                </c:pt>
                <c:pt idx="5">
                  <c:v>6.2</c:v>
                </c:pt>
                <c:pt idx="6">
                  <c:v>6.1</c:v>
                </c:pt>
                <c:pt idx="7">
                  <c:v>7.2</c:v>
                </c:pt>
                <c:pt idx="8">
                  <c:v>8.1</c:v>
                </c:pt>
                <c:pt idx="9">
                  <c:v>13</c:v>
                </c:pt>
                <c:pt idx="10">
                  <c:v>13.9</c:v>
                </c:pt>
                <c:pt idx="11">
                  <c:v>13.4</c:v>
                </c:pt>
                <c:pt idx="12">
                  <c:v>15.8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D6-482F-A53A-7A4524D53C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2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>
                    <a:solidFill>
                      <a:schemeClr val="tx1"/>
                    </a:solidFill>
                  </a:rPr>
                  <a:t>% using the product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13709050257609"/>
          <c:y val="1.3420569279952136E-2"/>
          <c:w val="0.40218260911830472"/>
          <c:h val="0.153187730434384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White</c:v>
                </c:pt>
                <c:pt idx="1">
                  <c:v>Ethnic minorities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</c:v>
                </c:pt>
                <c:pt idx="1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85-44B5-B29F-7E48F21710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White</c:v>
                </c:pt>
                <c:pt idx="1">
                  <c:v>Ethnic minorities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85-44B5-B29F-7E48F2171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33064"/>
        <c:axId val="325232280"/>
      </c:barChart>
      <c:catAx>
        <c:axId val="325233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2280"/>
        <c:crosses val="autoZero"/>
        <c:auto val="1"/>
        <c:lblAlgn val="ctr"/>
        <c:lblOffset val="100"/>
        <c:noMultiLvlLbl val="0"/>
      </c:catAx>
      <c:valAx>
        <c:axId val="325232280"/>
        <c:scaling>
          <c:orientation val="minMax"/>
          <c:max val="2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3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708151064450288"/>
          <c:y val="0.10775062353395651"/>
          <c:w val="0.12822713133080588"/>
          <c:h val="0.13324946290858139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White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4.4000000000000004</c:v>
                </c:pt>
                <c:pt idx="1">
                  <c:v>5.3</c:v>
                </c:pt>
                <c:pt idx="2">
                  <c:v>6.1</c:v>
                </c:pt>
                <c:pt idx="3">
                  <c:v>6.2</c:v>
                </c:pt>
                <c:pt idx="4">
                  <c:v>6.1</c:v>
                </c:pt>
                <c:pt idx="5">
                  <c:v>5.8</c:v>
                </c:pt>
                <c:pt idx="6">
                  <c:v>5.6</c:v>
                </c:pt>
                <c:pt idx="7">
                  <c:v>6.5</c:v>
                </c:pt>
                <c:pt idx="8">
                  <c:v>7.1</c:v>
                </c:pt>
                <c:pt idx="9">
                  <c:v>9.6999999999999993</c:v>
                </c:pt>
                <c:pt idx="10">
                  <c:v>12.1</c:v>
                </c:pt>
                <c:pt idx="11">
                  <c:v>13.2</c:v>
                </c:pt>
                <c:pt idx="12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Ethnic minorities</c:v>
                </c:pt>
              </c:strCache>
            </c:strRef>
          </c:tx>
          <c:spPr>
            <a:ln w="28575" cap="rnd">
              <a:solidFill>
                <a:srgbClr val="333399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2.5</c:v>
                </c:pt>
                <c:pt idx="1">
                  <c:v>2.4</c:v>
                </c:pt>
                <c:pt idx="2">
                  <c:v>2.8</c:v>
                </c:pt>
                <c:pt idx="3">
                  <c:v>2.7</c:v>
                </c:pt>
                <c:pt idx="4">
                  <c:v>2.7</c:v>
                </c:pt>
                <c:pt idx="5">
                  <c:v>3.2</c:v>
                </c:pt>
                <c:pt idx="6">
                  <c:v>3.5</c:v>
                </c:pt>
                <c:pt idx="7">
                  <c:v>3.7</c:v>
                </c:pt>
                <c:pt idx="8">
                  <c:v>6.5</c:v>
                </c:pt>
                <c:pt idx="9">
                  <c:v>8.3000000000000007</c:v>
                </c:pt>
                <c:pt idx="10">
                  <c:v>10.3</c:v>
                </c:pt>
                <c:pt idx="11">
                  <c:v>10.7</c:v>
                </c:pt>
                <c:pt idx="12">
                  <c:v>11.5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2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% vaping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3640869544084764"/>
          <c:y val="4.42869285497915E-2"/>
          <c:w val="0.21545421405657625"/>
          <c:h val="0.189666155026013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28193350831146"/>
          <c:y val="4.5050964844387809E-2"/>
          <c:w val="0.8520374891381801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Sheet1!$A$2:$A$61</c:f>
              <c:strCache>
                <c:ptCount val="60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</c:strCache>
            </c:strRef>
          </c:cat>
          <c:val>
            <c:numRef>
              <c:f>Sheet1!$B$2:$B$61</c:f>
              <c:numCache>
                <c:formatCode>General</c:formatCode>
                <c:ptCount val="60"/>
                <c:pt idx="0">
                  <c:v>2.2000000000000002</c:v>
                </c:pt>
                <c:pt idx="1">
                  <c:v>3.3</c:v>
                </c:pt>
                <c:pt idx="2">
                  <c:v>4</c:v>
                </c:pt>
                <c:pt idx="3">
                  <c:v>5.8</c:v>
                </c:pt>
                <c:pt idx="4">
                  <c:v>6.9</c:v>
                </c:pt>
                <c:pt idx="5">
                  <c:v>7.5</c:v>
                </c:pt>
                <c:pt idx="6">
                  <c:v>11.2</c:v>
                </c:pt>
                <c:pt idx="7">
                  <c:v>15.9</c:v>
                </c:pt>
                <c:pt idx="8">
                  <c:v>15.6</c:v>
                </c:pt>
                <c:pt idx="9">
                  <c:v>20.8</c:v>
                </c:pt>
                <c:pt idx="10">
                  <c:v>20.100000000000001</c:v>
                </c:pt>
                <c:pt idx="11">
                  <c:v>19.899999999999999</c:v>
                </c:pt>
                <c:pt idx="12">
                  <c:v>19.3</c:v>
                </c:pt>
                <c:pt idx="13">
                  <c:v>21.1</c:v>
                </c:pt>
                <c:pt idx="14">
                  <c:v>17.100000000000001</c:v>
                </c:pt>
                <c:pt idx="15">
                  <c:v>21.2</c:v>
                </c:pt>
                <c:pt idx="16">
                  <c:v>20</c:v>
                </c:pt>
                <c:pt idx="17">
                  <c:v>22.7</c:v>
                </c:pt>
                <c:pt idx="18">
                  <c:v>20.3</c:v>
                </c:pt>
                <c:pt idx="19">
                  <c:v>20.399999999999999</c:v>
                </c:pt>
                <c:pt idx="20">
                  <c:v>20.5</c:v>
                </c:pt>
                <c:pt idx="21">
                  <c:v>21</c:v>
                </c:pt>
                <c:pt idx="22">
                  <c:v>17.8</c:v>
                </c:pt>
                <c:pt idx="23">
                  <c:v>18.3</c:v>
                </c:pt>
                <c:pt idx="24">
                  <c:v>18.899999999999999</c:v>
                </c:pt>
                <c:pt idx="25">
                  <c:v>18.2</c:v>
                </c:pt>
                <c:pt idx="26">
                  <c:v>19.2</c:v>
                </c:pt>
                <c:pt idx="27">
                  <c:v>18.3</c:v>
                </c:pt>
                <c:pt idx="28">
                  <c:v>19.2</c:v>
                </c:pt>
                <c:pt idx="29">
                  <c:v>19.3</c:v>
                </c:pt>
                <c:pt idx="30">
                  <c:v>16</c:v>
                </c:pt>
                <c:pt idx="31">
                  <c:v>19.899999999999999</c:v>
                </c:pt>
                <c:pt idx="32">
                  <c:v>18.7</c:v>
                </c:pt>
                <c:pt idx="33">
                  <c:v>18.5</c:v>
                </c:pt>
                <c:pt idx="34">
                  <c:v>16.399999999999999</c:v>
                </c:pt>
                <c:pt idx="35">
                  <c:v>17.399999999999999</c:v>
                </c:pt>
                <c:pt idx="36">
                  <c:v>19</c:v>
                </c:pt>
                <c:pt idx="37">
                  <c:v>21.6</c:v>
                </c:pt>
                <c:pt idx="38">
                  <c:v>18.399999999999999</c:v>
                </c:pt>
                <c:pt idx="39">
                  <c:v>21.5</c:v>
                </c:pt>
                <c:pt idx="40">
                  <c:v>21.6</c:v>
                </c:pt>
                <c:pt idx="41">
                  <c:v>23</c:v>
                </c:pt>
                <c:pt idx="42">
                  <c:v>22.2</c:v>
                </c:pt>
                <c:pt idx="43">
                  <c:v>22.3</c:v>
                </c:pt>
                <c:pt idx="44">
                  <c:v>28.2</c:v>
                </c:pt>
                <c:pt idx="45">
                  <c:v>26.9</c:v>
                </c:pt>
                <c:pt idx="46">
                  <c:v>32.9</c:v>
                </c:pt>
                <c:pt idx="47">
                  <c:v>31.9</c:v>
                </c:pt>
                <c:pt idx="48">
                  <c:v>32.1</c:v>
                </c:pt>
                <c:pt idx="49">
                  <c:v>30.7</c:v>
                </c:pt>
                <c:pt idx="50">
                  <c:v>34.200000000000003</c:v>
                </c:pt>
                <c:pt idx="51">
                  <c:v>28.2</c:v>
                </c:pt>
                <c:pt idx="52">
                  <c:v>34.200000000000003</c:v>
                </c:pt>
                <c:pt idx="53">
                  <c:v>30.4</c:v>
                </c:pt>
                <c:pt idx="54">
                  <c:v>31.2</c:v>
                </c:pt>
                <c:pt idx="55">
                  <c:v>33.1</c:v>
                </c:pt>
                <c:pt idx="56">
                  <c:v>29.6</c:v>
                </c:pt>
                <c:pt idx="57">
                  <c:v>32.9</c:v>
                </c:pt>
                <c:pt idx="58">
                  <c:v>31</c:v>
                </c:pt>
                <c:pt idx="59">
                  <c:v>28.9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2A-49E3-96C5-01ED3436B2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Sheet1!$A$2:$A$61</c:f>
              <c:strCache>
                <c:ptCount val="60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</c:strCache>
            </c:strRef>
          </c:cat>
          <c:val>
            <c:numRef>
              <c:f>Sheet1!$C$2:$C$61</c:f>
              <c:numCache>
                <c:formatCode>General</c:formatCode>
                <c:ptCount val="60"/>
                <c:pt idx="0">
                  <c:v>17.399999999999999</c:v>
                </c:pt>
                <c:pt idx="1">
                  <c:v>15</c:v>
                </c:pt>
                <c:pt idx="2">
                  <c:v>14.8</c:v>
                </c:pt>
                <c:pt idx="3">
                  <c:v>13.2</c:v>
                </c:pt>
                <c:pt idx="4">
                  <c:v>13.3</c:v>
                </c:pt>
                <c:pt idx="5">
                  <c:v>14.1</c:v>
                </c:pt>
                <c:pt idx="6">
                  <c:v>14.9</c:v>
                </c:pt>
                <c:pt idx="7">
                  <c:v>14</c:v>
                </c:pt>
                <c:pt idx="8">
                  <c:v>15.3</c:v>
                </c:pt>
                <c:pt idx="9">
                  <c:v>17.899999999999999</c:v>
                </c:pt>
                <c:pt idx="10">
                  <c:v>12.7</c:v>
                </c:pt>
                <c:pt idx="11">
                  <c:v>12.5</c:v>
                </c:pt>
                <c:pt idx="12">
                  <c:v>12.1</c:v>
                </c:pt>
                <c:pt idx="13">
                  <c:v>11.1</c:v>
                </c:pt>
                <c:pt idx="14">
                  <c:v>8.6</c:v>
                </c:pt>
                <c:pt idx="15">
                  <c:v>8.8000000000000007</c:v>
                </c:pt>
                <c:pt idx="16">
                  <c:v>8.5</c:v>
                </c:pt>
                <c:pt idx="17">
                  <c:v>9.9</c:v>
                </c:pt>
                <c:pt idx="18">
                  <c:v>10.8</c:v>
                </c:pt>
                <c:pt idx="19">
                  <c:v>8.4</c:v>
                </c:pt>
                <c:pt idx="20">
                  <c:v>8.8000000000000007</c:v>
                </c:pt>
                <c:pt idx="21">
                  <c:v>8.9</c:v>
                </c:pt>
                <c:pt idx="22">
                  <c:v>8.1</c:v>
                </c:pt>
                <c:pt idx="23">
                  <c:v>8.6</c:v>
                </c:pt>
                <c:pt idx="24">
                  <c:v>10.5</c:v>
                </c:pt>
                <c:pt idx="25">
                  <c:v>10</c:v>
                </c:pt>
                <c:pt idx="26">
                  <c:v>9.4</c:v>
                </c:pt>
                <c:pt idx="27">
                  <c:v>10.6</c:v>
                </c:pt>
                <c:pt idx="28">
                  <c:v>8.8000000000000007</c:v>
                </c:pt>
                <c:pt idx="29">
                  <c:v>10.7</c:v>
                </c:pt>
                <c:pt idx="30">
                  <c:v>10.8</c:v>
                </c:pt>
                <c:pt idx="31">
                  <c:v>7.8</c:v>
                </c:pt>
                <c:pt idx="32">
                  <c:v>7</c:v>
                </c:pt>
                <c:pt idx="33">
                  <c:v>8.8000000000000007</c:v>
                </c:pt>
                <c:pt idx="34">
                  <c:v>9.1</c:v>
                </c:pt>
                <c:pt idx="35">
                  <c:v>9.3000000000000007</c:v>
                </c:pt>
                <c:pt idx="36">
                  <c:v>11.5</c:v>
                </c:pt>
                <c:pt idx="37">
                  <c:v>9.8000000000000007</c:v>
                </c:pt>
                <c:pt idx="38">
                  <c:v>10.1</c:v>
                </c:pt>
                <c:pt idx="39">
                  <c:v>9.6999999999999993</c:v>
                </c:pt>
                <c:pt idx="40">
                  <c:v>11.3</c:v>
                </c:pt>
                <c:pt idx="41">
                  <c:v>11.1</c:v>
                </c:pt>
                <c:pt idx="42">
                  <c:v>11.6</c:v>
                </c:pt>
                <c:pt idx="43">
                  <c:v>9.6</c:v>
                </c:pt>
                <c:pt idx="44">
                  <c:v>12.1</c:v>
                </c:pt>
                <c:pt idx="45">
                  <c:v>11.1</c:v>
                </c:pt>
                <c:pt idx="46">
                  <c:v>10.7</c:v>
                </c:pt>
                <c:pt idx="47">
                  <c:v>10.5</c:v>
                </c:pt>
                <c:pt idx="48">
                  <c:v>12</c:v>
                </c:pt>
                <c:pt idx="49">
                  <c:v>10.3</c:v>
                </c:pt>
                <c:pt idx="50">
                  <c:v>10.4</c:v>
                </c:pt>
                <c:pt idx="51">
                  <c:v>10.199999999999999</c:v>
                </c:pt>
                <c:pt idx="52">
                  <c:v>10.9</c:v>
                </c:pt>
                <c:pt idx="53">
                  <c:v>11.9</c:v>
                </c:pt>
                <c:pt idx="54">
                  <c:v>10.7</c:v>
                </c:pt>
                <c:pt idx="55">
                  <c:v>11.1</c:v>
                </c:pt>
                <c:pt idx="56">
                  <c:v>11</c:v>
                </c:pt>
                <c:pt idx="57">
                  <c:v>9.5</c:v>
                </c:pt>
                <c:pt idx="58">
                  <c:v>10.7</c:v>
                </c:pt>
                <c:pt idx="59">
                  <c:v>12.3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2A-49E3-96C5-01ED3436B2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5231888"/>
        <c:axId val="325226008"/>
      </c:lineChart>
      <c:catAx>
        <c:axId val="325231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26008"/>
        <c:crosses val="autoZero"/>
        <c:auto val="1"/>
        <c:lblAlgn val="ctr"/>
        <c:lblOffset val="100"/>
        <c:noMultiLvlLbl val="0"/>
      </c:catAx>
      <c:valAx>
        <c:axId val="32522600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of smokers 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5432098765432098E-2"/>
              <c:y val="0.246421590278135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18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322663295666521"/>
          <c:y val="6.6914498141263934E-2"/>
          <c:w val="0.12185480909699452"/>
          <c:h val="0.14970116000962694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94547730144843"/>
          <c:y val="5.3469062827071284E-2"/>
          <c:w val="0.8308561654112776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Sheet1!$A$2:$A$61</c:f>
              <c:strCache>
                <c:ptCount val="60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</c:strCache>
            </c:strRef>
          </c:cat>
          <c:val>
            <c:numRef>
              <c:f>Sheet1!$B$2:$B$61</c:f>
              <c:numCache>
                <c:formatCode>General</c:formatCode>
                <c:ptCount val="60"/>
                <c:pt idx="0">
                  <c:v>5.8</c:v>
                </c:pt>
                <c:pt idx="1">
                  <c:v>0</c:v>
                </c:pt>
                <c:pt idx="2">
                  <c:v>4</c:v>
                </c:pt>
                <c:pt idx="3">
                  <c:v>3.4</c:v>
                </c:pt>
                <c:pt idx="4">
                  <c:v>10.6</c:v>
                </c:pt>
                <c:pt idx="5">
                  <c:v>13.8</c:v>
                </c:pt>
                <c:pt idx="6">
                  <c:v>13.9</c:v>
                </c:pt>
                <c:pt idx="7">
                  <c:v>27.3</c:v>
                </c:pt>
                <c:pt idx="8">
                  <c:v>23.6</c:v>
                </c:pt>
                <c:pt idx="9">
                  <c:v>29.2</c:v>
                </c:pt>
                <c:pt idx="10">
                  <c:v>25.4</c:v>
                </c:pt>
                <c:pt idx="11">
                  <c:v>31.4</c:v>
                </c:pt>
                <c:pt idx="12">
                  <c:v>38</c:v>
                </c:pt>
                <c:pt idx="13">
                  <c:v>30.2</c:v>
                </c:pt>
                <c:pt idx="14">
                  <c:v>40.5</c:v>
                </c:pt>
                <c:pt idx="15">
                  <c:v>39.9</c:v>
                </c:pt>
                <c:pt idx="16">
                  <c:v>39.6</c:v>
                </c:pt>
                <c:pt idx="17">
                  <c:v>37.1</c:v>
                </c:pt>
                <c:pt idx="18">
                  <c:v>48.6</c:v>
                </c:pt>
                <c:pt idx="19">
                  <c:v>39.1</c:v>
                </c:pt>
                <c:pt idx="20">
                  <c:v>43.5</c:v>
                </c:pt>
                <c:pt idx="21">
                  <c:v>52.2</c:v>
                </c:pt>
                <c:pt idx="22">
                  <c:v>55.3</c:v>
                </c:pt>
                <c:pt idx="23">
                  <c:v>39</c:v>
                </c:pt>
                <c:pt idx="24">
                  <c:v>34.700000000000003</c:v>
                </c:pt>
                <c:pt idx="25">
                  <c:v>37.200000000000003</c:v>
                </c:pt>
                <c:pt idx="26">
                  <c:v>35.700000000000003</c:v>
                </c:pt>
                <c:pt idx="27">
                  <c:v>29.5</c:v>
                </c:pt>
                <c:pt idx="28">
                  <c:v>31.7</c:v>
                </c:pt>
                <c:pt idx="29">
                  <c:v>40.700000000000003</c:v>
                </c:pt>
                <c:pt idx="30">
                  <c:v>42.1</c:v>
                </c:pt>
                <c:pt idx="31">
                  <c:v>29.8</c:v>
                </c:pt>
                <c:pt idx="32">
                  <c:v>34.4</c:v>
                </c:pt>
                <c:pt idx="33">
                  <c:v>24.6</c:v>
                </c:pt>
                <c:pt idx="34">
                  <c:v>40.1</c:v>
                </c:pt>
                <c:pt idx="35">
                  <c:v>26.9</c:v>
                </c:pt>
                <c:pt idx="36">
                  <c:v>19.600000000000001</c:v>
                </c:pt>
                <c:pt idx="37">
                  <c:v>28.3</c:v>
                </c:pt>
                <c:pt idx="38">
                  <c:v>30.6</c:v>
                </c:pt>
                <c:pt idx="39">
                  <c:v>25</c:v>
                </c:pt>
                <c:pt idx="40">
                  <c:v>20.2</c:v>
                </c:pt>
                <c:pt idx="41">
                  <c:v>39.700000000000003</c:v>
                </c:pt>
                <c:pt idx="42">
                  <c:v>31.8</c:v>
                </c:pt>
                <c:pt idx="43">
                  <c:v>33.799999999999997</c:v>
                </c:pt>
                <c:pt idx="44">
                  <c:v>32.700000000000003</c:v>
                </c:pt>
                <c:pt idx="45">
                  <c:v>39</c:v>
                </c:pt>
                <c:pt idx="46">
                  <c:v>40.700000000000003</c:v>
                </c:pt>
                <c:pt idx="47">
                  <c:v>48.2</c:v>
                </c:pt>
                <c:pt idx="48">
                  <c:v>50.5</c:v>
                </c:pt>
                <c:pt idx="49">
                  <c:v>45.1</c:v>
                </c:pt>
                <c:pt idx="50">
                  <c:v>36.9</c:v>
                </c:pt>
                <c:pt idx="51">
                  <c:v>46.9</c:v>
                </c:pt>
                <c:pt idx="52">
                  <c:v>42</c:v>
                </c:pt>
                <c:pt idx="53">
                  <c:v>32.299999999999997</c:v>
                </c:pt>
                <c:pt idx="54">
                  <c:v>43.1</c:v>
                </c:pt>
                <c:pt idx="55">
                  <c:v>48</c:v>
                </c:pt>
                <c:pt idx="56">
                  <c:v>45</c:v>
                </c:pt>
                <c:pt idx="57">
                  <c:v>50.6</c:v>
                </c:pt>
                <c:pt idx="58">
                  <c:v>44</c:v>
                </c:pt>
                <c:pt idx="59">
                  <c:v>41.2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54-4742-9EF6-8F055C1F11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Sheet1!$A$2:$A$61</c:f>
              <c:strCache>
                <c:ptCount val="60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</c:strCache>
            </c:strRef>
          </c:cat>
          <c:val>
            <c:numRef>
              <c:f>Sheet1!$C$2:$C$61</c:f>
              <c:numCache>
                <c:formatCode>General</c:formatCode>
                <c:ptCount val="60"/>
                <c:pt idx="0">
                  <c:v>29.2</c:v>
                </c:pt>
                <c:pt idx="1">
                  <c:v>18.5</c:v>
                </c:pt>
                <c:pt idx="2">
                  <c:v>30.2</c:v>
                </c:pt>
                <c:pt idx="3">
                  <c:v>21.3</c:v>
                </c:pt>
                <c:pt idx="4">
                  <c:v>12.8</c:v>
                </c:pt>
                <c:pt idx="5">
                  <c:v>12.2</c:v>
                </c:pt>
                <c:pt idx="6">
                  <c:v>16.2</c:v>
                </c:pt>
                <c:pt idx="7">
                  <c:v>16.899999999999999</c:v>
                </c:pt>
                <c:pt idx="8">
                  <c:v>18.5</c:v>
                </c:pt>
                <c:pt idx="9">
                  <c:v>19.8</c:v>
                </c:pt>
                <c:pt idx="10">
                  <c:v>19.5</c:v>
                </c:pt>
                <c:pt idx="11">
                  <c:v>15.2</c:v>
                </c:pt>
                <c:pt idx="12">
                  <c:v>10</c:v>
                </c:pt>
                <c:pt idx="13">
                  <c:v>12.6</c:v>
                </c:pt>
                <c:pt idx="14">
                  <c:v>16.5</c:v>
                </c:pt>
                <c:pt idx="15">
                  <c:v>15.3</c:v>
                </c:pt>
                <c:pt idx="16">
                  <c:v>2.5</c:v>
                </c:pt>
                <c:pt idx="17">
                  <c:v>13.6</c:v>
                </c:pt>
                <c:pt idx="18">
                  <c:v>11.9</c:v>
                </c:pt>
                <c:pt idx="19">
                  <c:v>8.6</c:v>
                </c:pt>
                <c:pt idx="20">
                  <c:v>7.5</c:v>
                </c:pt>
                <c:pt idx="21">
                  <c:v>9.6999999999999993</c:v>
                </c:pt>
                <c:pt idx="22">
                  <c:v>13.8</c:v>
                </c:pt>
                <c:pt idx="23">
                  <c:v>14.7</c:v>
                </c:pt>
                <c:pt idx="24">
                  <c:v>17.3</c:v>
                </c:pt>
                <c:pt idx="25">
                  <c:v>18.899999999999999</c:v>
                </c:pt>
                <c:pt idx="26">
                  <c:v>5.8</c:v>
                </c:pt>
                <c:pt idx="27">
                  <c:v>10.3</c:v>
                </c:pt>
                <c:pt idx="28">
                  <c:v>3.2</c:v>
                </c:pt>
                <c:pt idx="29">
                  <c:v>10.7</c:v>
                </c:pt>
                <c:pt idx="30">
                  <c:v>9.6999999999999993</c:v>
                </c:pt>
                <c:pt idx="31">
                  <c:v>29.6</c:v>
                </c:pt>
                <c:pt idx="32">
                  <c:v>9.4</c:v>
                </c:pt>
                <c:pt idx="33">
                  <c:v>10</c:v>
                </c:pt>
                <c:pt idx="34">
                  <c:v>14</c:v>
                </c:pt>
                <c:pt idx="35">
                  <c:v>13.5</c:v>
                </c:pt>
                <c:pt idx="36">
                  <c:v>8.3000000000000007</c:v>
                </c:pt>
                <c:pt idx="37">
                  <c:v>7.3</c:v>
                </c:pt>
                <c:pt idx="38">
                  <c:v>6.3</c:v>
                </c:pt>
                <c:pt idx="39">
                  <c:v>14.4</c:v>
                </c:pt>
                <c:pt idx="40">
                  <c:v>15.1</c:v>
                </c:pt>
                <c:pt idx="41">
                  <c:v>16</c:v>
                </c:pt>
                <c:pt idx="42">
                  <c:v>14</c:v>
                </c:pt>
                <c:pt idx="43">
                  <c:v>17.8</c:v>
                </c:pt>
                <c:pt idx="44">
                  <c:v>13.1</c:v>
                </c:pt>
                <c:pt idx="45">
                  <c:v>7.7</c:v>
                </c:pt>
                <c:pt idx="46">
                  <c:v>7.7</c:v>
                </c:pt>
                <c:pt idx="47">
                  <c:v>11.4</c:v>
                </c:pt>
                <c:pt idx="48">
                  <c:v>11.4</c:v>
                </c:pt>
                <c:pt idx="49">
                  <c:v>8.6999999999999993</c:v>
                </c:pt>
                <c:pt idx="50">
                  <c:v>7.4</c:v>
                </c:pt>
                <c:pt idx="51">
                  <c:v>19.7</c:v>
                </c:pt>
                <c:pt idx="52">
                  <c:v>9.5</c:v>
                </c:pt>
                <c:pt idx="53">
                  <c:v>14.2</c:v>
                </c:pt>
                <c:pt idx="54">
                  <c:v>11.9</c:v>
                </c:pt>
                <c:pt idx="55">
                  <c:v>9.8000000000000007</c:v>
                </c:pt>
                <c:pt idx="56">
                  <c:v>15.2</c:v>
                </c:pt>
                <c:pt idx="57">
                  <c:v>7.2</c:v>
                </c:pt>
                <c:pt idx="58">
                  <c:v>9.9</c:v>
                </c:pt>
                <c:pt idx="59">
                  <c:v>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54-4742-9EF6-8F055C1F1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4904"/>
        <c:axId val="339631176"/>
      </c:lineChart>
      <c:catAx>
        <c:axId val="339624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31176"/>
        <c:crosses val="autoZero"/>
        <c:auto val="1"/>
        <c:lblAlgn val="ctr"/>
        <c:lblOffset val="100"/>
        <c:noMultiLvlLbl val="0"/>
      </c:catAx>
      <c:valAx>
        <c:axId val="339631176"/>
        <c:scaling>
          <c:orientation val="minMax"/>
          <c:max val="1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of ex-smokers 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5432098765432098E-2"/>
              <c:y val="0.246421590278135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4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04792485670563"/>
          <c:y val="7.1095799806190074E-2"/>
          <c:w val="0.1219731716832218"/>
          <c:h val="0.15337132778440954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306624866336149E-2"/>
          <c:y val="9.4661264273893819E-2"/>
          <c:w val="0.86350041314280146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Sheet1!$A$2:$A$68</c:f>
              <c:strCache>
                <c:ptCount val="67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</c:strCache>
            </c:strRef>
          </c:cat>
          <c:val>
            <c:numRef>
              <c:f>Sheet1!$B$2:$B$68</c:f>
              <c:numCache>
                <c:formatCode>General</c:formatCode>
                <c:ptCount val="67"/>
                <c:pt idx="0">
                  <c:v>0.6</c:v>
                </c:pt>
                <c:pt idx="1">
                  <c:v>0.5</c:v>
                </c:pt>
                <c:pt idx="2">
                  <c:v>0.4</c:v>
                </c:pt>
                <c:pt idx="3">
                  <c:v>0.7</c:v>
                </c:pt>
                <c:pt idx="4">
                  <c:v>0.9</c:v>
                </c:pt>
                <c:pt idx="5">
                  <c:v>0.7</c:v>
                </c:pt>
                <c:pt idx="6">
                  <c:v>0.4</c:v>
                </c:pt>
                <c:pt idx="7">
                  <c:v>1.7</c:v>
                </c:pt>
                <c:pt idx="8">
                  <c:v>4.0999999999999996</c:v>
                </c:pt>
                <c:pt idx="9">
                  <c:v>4</c:v>
                </c:pt>
                <c:pt idx="10">
                  <c:v>5.5</c:v>
                </c:pt>
                <c:pt idx="11">
                  <c:v>3.9</c:v>
                </c:pt>
                <c:pt idx="12">
                  <c:v>6.4</c:v>
                </c:pt>
                <c:pt idx="13">
                  <c:v>8.3000000000000007</c:v>
                </c:pt>
                <c:pt idx="14">
                  <c:v>16</c:v>
                </c:pt>
                <c:pt idx="15">
                  <c:v>21.5</c:v>
                </c:pt>
                <c:pt idx="16">
                  <c:v>29.1</c:v>
                </c:pt>
                <c:pt idx="17">
                  <c:v>28.5</c:v>
                </c:pt>
                <c:pt idx="18">
                  <c:v>28.4</c:v>
                </c:pt>
                <c:pt idx="19">
                  <c:v>31.4</c:v>
                </c:pt>
                <c:pt idx="20">
                  <c:v>28.5</c:v>
                </c:pt>
                <c:pt idx="21">
                  <c:v>33.1</c:v>
                </c:pt>
                <c:pt idx="22">
                  <c:v>35.1</c:v>
                </c:pt>
                <c:pt idx="23">
                  <c:v>32.700000000000003</c:v>
                </c:pt>
                <c:pt idx="24">
                  <c:v>37.5</c:v>
                </c:pt>
                <c:pt idx="25">
                  <c:v>37.4</c:v>
                </c:pt>
                <c:pt idx="26">
                  <c:v>38.4</c:v>
                </c:pt>
                <c:pt idx="27">
                  <c:v>37.5</c:v>
                </c:pt>
                <c:pt idx="28">
                  <c:v>35.299999999999997</c:v>
                </c:pt>
                <c:pt idx="29">
                  <c:v>40.6</c:v>
                </c:pt>
                <c:pt idx="30">
                  <c:v>34.200000000000003</c:v>
                </c:pt>
                <c:pt idx="31">
                  <c:v>34.299999999999997</c:v>
                </c:pt>
                <c:pt idx="32">
                  <c:v>34</c:v>
                </c:pt>
                <c:pt idx="33">
                  <c:v>38.200000000000003</c:v>
                </c:pt>
                <c:pt idx="34">
                  <c:v>25.2</c:v>
                </c:pt>
                <c:pt idx="35">
                  <c:v>33.4</c:v>
                </c:pt>
                <c:pt idx="36">
                  <c:v>34.4</c:v>
                </c:pt>
                <c:pt idx="37">
                  <c:v>31.9</c:v>
                </c:pt>
                <c:pt idx="38">
                  <c:v>35.299999999999997</c:v>
                </c:pt>
                <c:pt idx="39">
                  <c:v>31.9</c:v>
                </c:pt>
                <c:pt idx="40">
                  <c:v>29.7</c:v>
                </c:pt>
                <c:pt idx="41">
                  <c:v>33</c:v>
                </c:pt>
                <c:pt idx="42">
                  <c:v>27.5</c:v>
                </c:pt>
                <c:pt idx="43">
                  <c:v>22.9</c:v>
                </c:pt>
                <c:pt idx="44">
                  <c:v>29.6</c:v>
                </c:pt>
                <c:pt idx="45">
                  <c:v>26.1</c:v>
                </c:pt>
                <c:pt idx="46">
                  <c:v>29.3</c:v>
                </c:pt>
                <c:pt idx="47">
                  <c:v>26.1</c:v>
                </c:pt>
                <c:pt idx="48">
                  <c:v>32.700000000000003</c:v>
                </c:pt>
                <c:pt idx="49">
                  <c:v>32.6</c:v>
                </c:pt>
                <c:pt idx="50">
                  <c:v>31.7</c:v>
                </c:pt>
                <c:pt idx="51">
                  <c:v>34.5</c:v>
                </c:pt>
                <c:pt idx="52">
                  <c:v>35.200000000000003</c:v>
                </c:pt>
                <c:pt idx="53">
                  <c:v>37.299999999999997</c:v>
                </c:pt>
                <c:pt idx="54">
                  <c:v>36.799999999999997</c:v>
                </c:pt>
                <c:pt idx="55">
                  <c:v>37.9</c:v>
                </c:pt>
                <c:pt idx="56">
                  <c:v>34.200000000000003</c:v>
                </c:pt>
                <c:pt idx="57">
                  <c:v>40.799999999999997</c:v>
                </c:pt>
                <c:pt idx="58">
                  <c:v>44.9</c:v>
                </c:pt>
                <c:pt idx="59">
                  <c:v>38.1</c:v>
                </c:pt>
                <c:pt idx="60">
                  <c:v>34.799999999999997</c:v>
                </c:pt>
                <c:pt idx="61">
                  <c:v>38.799999999999997</c:v>
                </c:pt>
                <c:pt idx="62">
                  <c:v>38.799999999999997</c:v>
                </c:pt>
                <c:pt idx="63">
                  <c:v>34.6</c:v>
                </c:pt>
                <c:pt idx="64">
                  <c:v>38</c:v>
                </c:pt>
                <c:pt idx="65">
                  <c:v>41.3</c:v>
                </c:pt>
                <c:pt idx="66">
                  <c:v>37.1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B2-49C5-9289-1F71AD7CF32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OTC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Sheet1!$A$2:$A$68</c:f>
              <c:strCache>
                <c:ptCount val="67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</c:strCache>
            </c:strRef>
          </c:cat>
          <c:val>
            <c:numRef>
              <c:f>Sheet1!$C$2:$C$68</c:f>
              <c:numCache>
                <c:formatCode>General</c:formatCode>
                <c:ptCount val="67"/>
                <c:pt idx="0">
                  <c:v>30.3</c:v>
                </c:pt>
                <c:pt idx="1">
                  <c:v>33.1</c:v>
                </c:pt>
                <c:pt idx="2">
                  <c:v>30.2</c:v>
                </c:pt>
                <c:pt idx="3">
                  <c:v>31.6</c:v>
                </c:pt>
                <c:pt idx="4">
                  <c:v>34.6</c:v>
                </c:pt>
                <c:pt idx="5">
                  <c:v>28</c:v>
                </c:pt>
                <c:pt idx="6">
                  <c:v>30.4</c:v>
                </c:pt>
                <c:pt idx="7">
                  <c:v>32.9</c:v>
                </c:pt>
                <c:pt idx="8">
                  <c:v>29.2</c:v>
                </c:pt>
                <c:pt idx="9">
                  <c:v>27.4</c:v>
                </c:pt>
                <c:pt idx="10">
                  <c:v>28.5</c:v>
                </c:pt>
                <c:pt idx="11">
                  <c:v>26.9</c:v>
                </c:pt>
                <c:pt idx="12">
                  <c:v>30.3</c:v>
                </c:pt>
                <c:pt idx="13">
                  <c:v>29</c:v>
                </c:pt>
                <c:pt idx="14">
                  <c:v>31.6</c:v>
                </c:pt>
                <c:pt idx="15">
                  <c:v>23.9</c:v>
                </c:pt>
                <c:pt idx="16">
                  <c:v>27.3</c:v>
                </c:pt>
                <c:pt idx="17">
                  <c:v>19.899999999999999</c:v>
                </c:pt>
                <c:pt idx="18">
                  <c:v>23.5</c:v>
                </c:pt>
                <c:pt idx="19">
                  <c:v>24.9</c:v>
                </c:pt>
                <c:pt idx="20">
                  <c:v>16.7</c:v>
                </c:pt>
                <c:pt idx="21">
                  <c:v>16.600000000000001</c:v>
                </c:pt>
                <c:pt idx="22">
                  <c:v>20.7</c:v>
                </c:pt>
                <c:pt idx="23">
                  <c:v>14.5</c:v>
                </c:pt>
                <c:pt idx="24">
                  <c:v>17.8</c:v>
                </c:pt>
                <c:pt idx="25">
                  <c:v>20.8</c:v>
                </c:pt>
                <c:pt idx="26">
                  <c:v>17.3</c:v>
                </c:pt>
                <c:pt idx="27">
                  <c:v>16.100000000000001</c:v>
                </c:pt>
                <c:pt idx="28">
                  <c:v>16.100000000000001</c:v>
                </c:pt>
                <c:pt idx="29">
                  <c:v>14.7</c:v>
                </c:pt>
                <c:pt idx="30">
                  <c:v>21</c:v>
                </c:pt>
                <c:pt idx="31">
                  <c:v>17.899999999999999</c:v>
                </c:pt>
                <c:pt idx="32">
                  <c:v>21.8</c:v>
                </c:pt>
                <c:pt idx="33">
                  <c:v>18</c:v>
                </c:pt>
                <c:pt idx="34">
                  <c:v>20.100000000000001</c:v>
                </c:pt>
                <c:pt idx="35">
                  <c:v>16.7</c:v>
                </c:pt>
                <c:pt idx="36">
                  <c:v>18.8</c:v>
                </c:pt>
                <c:pt idx="37">
                  <c:v>17.899999999999999</c:v>
                </c:pt>
                <c:pt idx="38">
                  <c:v>14.7</c:v>
                </c:pt>
                <c:pt idx="39">
                  <c:v>13.7</c:v>
                </c:pt>
                <c:pt idx="40">
                  <c:v>14</c:v>
                </c:pt>
                <c:pt idx="41">
                  <c:v>19.600000000000001</c:v>
                </c:pt>
                <c:pt idx="42">
                  <c:v>20.399999999999999</c:v>
                </c:pt>
                <c:pt idx="43">
                  <c:v>15.5</c:v>
                </c:pt>
                <c:pt idx="44">
                  <c:v>15.2</c:v>
                </c:pt>
                <c:pt idx="45">
                  <c:v>16.7</c:v>
                </c:pt>
                <c:pt idx="46">
                  <c:v>15.4</c:v>
                </c:pt>
                <c:pt idx="47">
                  <c:v>20.6</c:v>
                </c:pt>
                <c:pt idx="48">
                  <c:v>18.2</c:v>
                </c:pt>
                <c:pt idx="49">
                  <c:v>16.2</c:v>
                </c:pt>
                <c:pt idx="50">
                  <c:v>18.2</c:v>
                </c:pt>
                <c:pt idx="51">
                  <c:v>13.1</c:v>
                </c:pt>
                <c:pt idx="52">
                  <c:v>17.3</c:v>
                </c:pt>
                <c:pt idx="53">
                  <c:v>15.9</c:v>
                </c:pt>
                <c:pt idx="54">
                  <c:v>18</c:v>
                </c:pt>
                <c:pt idx="55">
                  <c:v>16.3</c:v>
                </c:pt>
                <c:pt idx="56">
                  <c:v>14.6</c:v>
                </c:pt>
                <c:pt idx="57">
                  <c:v>18.899999999999999</c:v>
                </c:pt>
                <c:pt idx="58">
                  <c:v>18.399999999999999</c:v>
                </c:pt>
                <c:pt idx="59">
                  <c:v>15.8</c:v>
                </c:pt>
                <c:pt idx="60">
                  <c:v>21.8</c:v>
                </c:pt>
                <c:pt idx="61">
                  <c:v>15.5</c:v>
                </c:pt>
                <c:pt idx="62">
                  <c:v>19.3</c:v>
                </c:pt>
                <c:pt idx="63">
                  <c:v>15.6</c:v>
                </c:pt>
                <c:pt idx="64">
                  <c:v>15.4</c:v>
                </c:pt>
                <c:pt idx="65">
                  <c:v>16</c:v>
                </c:pt>
                <c:pt idx="66">
                  <c:v>15.5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B2-49C5-9289-1F71AD7CF32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NRT Rx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Sheet1!$A$2:$A$68</c:f>
              <c:strCache>
                <c:ptCount val="67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</c:strCache>
            </c:strRef>
          </c:cat>
          <c:val>
            <c:numRef>
              <c:f>Sheet1!$D$2:$D$68</c:f>
              <c:numCache>
                <c:formatCode>General</c:formatCode>
                <c:ptCount val="67"/>
                <c:pt idx="0">
                  <c:v>9.9</c:v>
                </c:pt>
                <c:pt idx="1">
                  <c:v>8.5</c:v>
                </c:pt>
                <c:pt idx="2">
                  <c:v>8.6999999999999993</c:v>
                </c:pt>
                <c:pt idx="3">
                  <c:v>10.5</c:v>
                </c:pt>
                <c:pt idx="4">
                  <c:v>9.1999999999999993</c:v>
                </c:pt>
                <c:pt idx="5">
                  <c:v>11.7</c:v>
                </c:pt>
                <c:pt idx="6">
                  <c:v>11.3</c:v>
                </c:pt>
                <c:pt idx="7">
                  <c:v>10.8</c:v>
                </c:pt>
                <c:pt idx="8">
                  <c:v>11.5</c:v>
                </c:pt>
                <c:pt idx="9">
                  <c:v>12.9</c:v>
                </c:pt>
                <c:pt idx="10">
                  <c:v>10.199999999999999</c:v>
                </c:pt>
                <c:pt idx="11">
                  <c:v>9.6999999999999993</c:v>
                </c:pt>
                <c:pt idx="12">
                  <c:v>9.6999999999999993</c:v>
                </c:pt>
                <c:pt idx="13">
                  <c:v>10</c:v>
                </c:pt>
                <c:pt idx="14">
                  <c:v>6.3</c:v>
                </c:pt>
                <c:pt idx="15">
                  <c:v>6.7</c:v>
                </c:pt>
                <c:pt idx="16">
                  <c:v>8.6</c:v>
                </c:pt>
                <c:pt idx="17">
                  <c:v>4.8</c:v>
                </c:pt>
                <c:pt idx="18">
                  <c:v>5.0999999999999996</c:v>
                </c:pt>
                <c:pt idx="19">
                  <c:v>4.9000000000000004</c:v>
                </c:pt>
                <c:pt idx="20">
                  <c:v>4.9000000000000004</c:v>
                </c:pt>
                <c:pt idx="21">
                  <c:v>5.4</c:v>
                </c:pt>
                <c:pt idx="22">
                  <c:v>5.7</c:v>
                </c:pt>
                <c:pt idx="23">
                  <c:v>5.4</c:v>
                </c:pt>
                <c:pt idx="24">
                  <c:v>5.4</c:v>
                </c:pt>
                <c:pt idx="25">
                  <c:v>5</c:v>
                </c:pt>
                <c:pt idx="26">
                  <c:v>4.3</c:v>
                </c:pt>
                <c:pt idx="27">
                  <c:v>3.9</c:v>
                </c:pt>
                <c:pt idx="28">
                  <c:v>5</c:v>
                </c:pt>
                <c:pt idx="29">
                  <c:v>2.4</c:v>
                </c:pt>
                <c:pt idx="30">
                  <c:v>4.7</c:v>
                </c:pt>
                <c:pt idx="31">
                  <c:v>3.7</c:v>
                </c:pt>
                <c:pt idx="32">
                  <c:v>2.6</c:v>
                </c:pt>
                <c:pt idx="33">
                  <c:v>1.6</c:v>
                </c:pt>
                <c:pt idx="34">
                  <c:v>4.4000000000000004</c:v>
                </c:pt>
                <c:pt idx="35">
                  <c:v>4.0999999999999996</c:v>
                </c:pt>
                <c:pt idx="36">
                  <c:v>2.2999999999999998</c:v>
                </c:pt>
                <c:pt idx="37">
                  <c:v>4.4000000000000004</c:v>
                </c:pt>
                <c:pt idx="38">
                  <c:v>1.7</c:v>
                </c:pt>
                <c:pt idx="39">
                  <c:v>4</c:v>
                </c:pt>
                <c:pt idx="40">
                  <c:v>4</c:v>
                </c:pt>
                <c:pt idx="41">
                  <c:v>5.0999999999999996</c:v>
                </c:pt>
                <c:pt idx="42">
                  <c:v>0</c:v>
                </c:pt>
                <c:pt idx="43">
                  <c:v>3.9</c:v>
                </c:pt>
                <c:pt idx="44">
                  <c:v>3.2</c:v>
                </c:pt>
                <c:pt idx="45">
                  <c:v>1.4</c:v>
                </c:pt>
                <c:pt idx="46">
                  <c:v>4.3</c:v>
                </c:pt>
                <c:pt idx="47">
                  <c:v>6</c:v>
                </c:pt>
                <c:pt idx="48">
                  <c:v>5.8</c:v>
                </c:pt>
                <c:pt idx="49">
                  <c:v>5.8</c:v>
                </c:pt>
                <c:pt idx="50">
                  <c:v>3.9</c:v>
                </c:pt>
                <c:pt idx="51">
                  <c:v>5.0999999999999996</c:v>
                </c:pt>
                <c:pt idx="52">
                  <c:v>1.8</c:v>
                </c:pt>
                <c:pt idx="53">
                  <c:v>2.4</c:v>
                </c:pt>
                <c:pt idx="54">
                  <c:v>2</c:v>
                </c:pt>
                <c:pt idx="55">
                  <c:v>3.6</c:v>
                </c:pt>
                <c:pt idx="56">
                  <c:v>4.5999999999999996</c:v>
                </c:pt>
                <c:pt idx="57">
                  <c:v>3.5</c:v>
                </c:pt>
                <c:pt idx="58">
                  <c:v>5.3</c:v>
                </c:pt>
                <c:pt idx="59">
                  <c:v>6.2</c:v>
                </c:pt>
                <c:pt idx="60">
                  <c:v>5.5</c:v>
                </c:pt>
                <c:pt idx="61">
                  <c:v>5.4</c:v>
                </c:pt>
                <c:pt idx="62">
                  <c:v>6.5</c:v>
                </c:pt>
                <c:pt idx="63">
                  <c:v>6.7</c:v>
                </c:pt>
                <c:pt idx="64">
                  <c:v>4.5999999999999996</c:v>
                </c:pt>
                <c:pt idx="65">
                  <c:v>7.9</c:v>
                </c:pt>
                <c:pt idx="66">
                  <c:v>9.9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EB2-49C5-9289-1F71AD7CF32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Champix</c:v>
                </c:pt>
              </c:strCache>
            </c:strRef>
          </c:tx>
          <c:spPr>
            <a:ln w="22225">
              <a:solidFill>
                <a:srgbClr val="CC6600"/>
              </a:solidFill>
            </a:ln>
          </c:spPr>
          <c:marker>
            <c:symbol val="none"/>
          </c:marker>
          <c:cat>
            <c:strRef>
              <c:f>Sheet1!$A$2:$A$68</c:f>
              <c:strCache>
                <c:ptCount val="67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</c:strCache>
            </c:strRef>
          </c:cat>
          <c:val>
            <c:numRef>
              <c:f>Sheet1!$E$2:$E$68</c:f>
              <c:numCache>
                <c:formatCode>General</c:formatCode>
                <c:ptCount val="67"/>
                <c:pt idx="0">
                  <c:v>6.9</c:v>
                </c:pt>
                <c:pt idx="1">
                  <c:v>7.3</c:v>
                </c:pt>
                <c:pt idx="2">
                  <c:v>8</c:v>
                </c:pt>
                <c:pt idx="3">
                  <c:v>7</c:v>
                </c:pt>
                <c:pt idx="4">
                  <c:v>6.8</c:v>
                </c:pt>
                <c:pt idx="5">
                  <c:v>7.6</c:v>
                </c:pt>
                <c:pt idx="6">
                  <c:v>7.8</c:v>
                </c:pt>
                <c:pt idx="7">
                  <c:v>10.6</c:v>
                </c:pt>
                <c:pt idx="8">
                  <c:v>10</c:v>
                </c:pt>
                <c:pt idx="9">
                  <c:v>10.1</c:v>
                </c:pt>
                <c:pt idx="10">
                  <c:v>9.4</c:v>
                </c:pt>
                <c:pt idx="11">
                  <c:v>10.9</c:v>
                </c:pt>
                <c:pt idx="12">
                  <c:v>11.2</c:v>
                </c:pt>
                <c:pt idx="13">
                  <c:v>8.3000000000000007</c:v>
                </c:pt>
                <c:pt idx="14">
                  <c:v>6.7</c:v>
                </c:pt>
                <c:pt idx="15">
                  <c:v>6</c:v>
                </c:pt>
                <c:pt idx="16">
                  <c:v>6.1</c:v>
                </c:pt>
                <c:pt idx="17">
                  <c:v>5.3</c:v>
                </c:pt>
                <c:pt idx="18">
                  <c:v>7.1</c:v>
                </c:pt>
                <c:pt idx="19">
                  <c:v>4.3</c:v>
                </c:pt>
                <c:pt idx="20">
                  <c:v>6.9</c:v>
                </c:pt>
                <c:pt idx="21">
                  <c:v>7.8</c:v>
                </c:pt>
                <c:pt idx="22">
                  <c:v>6.4</c:v>
                </c:pt>
                <c:pt idx="23">
                  <c:v>4.5</c:v>
                </c:pt>
                <c:pt idx="24">
                  <c:v>4.9000000000000004</c:v>
                </c:pt>
                <c:pt idx="25">
                  <c:v>5.9</c:v>
                </c:pt>
                <c:pt idx="26">
                  <c:v>6</c:v>
                </c:pt>
                <c:pt idx="27">
                  <c:v>3.9</c:v>
                </c:pt>
                <c:pt idx="28">
                  <c:v>8.9</c:v>
                </c:pt>
                <c:pt idx="29">
                  <c:v>4.9000000000000004</c:v>
                </c:pt>
                <c:pt idx="30">
                  <c:v>5.4</c:v>
                </c:pt>
                <c:pt idx="31">
                  <c:v>5.2</c:v>
                </c:pt>
                <c:pt idx="32">
                  <c:v>3.8</c:v>
                </c:pt>
                <c:pt idx="33">
                  <c:v>2.8</c:v>
                </c:pt>
                <c:pt idx="34">
                  <c:v>2.5</c:v>
                </c:pt>
                <c:pt idx="35">
                  <c:v>3.8</c:v>
                </c:pt>
                <c:pt idx="36">
                  <c:v>2.7</c:v>
                </c:pt>
                <c:pt idx="37">
                  <c:v>3.3</c:v>
                </c:pt>
                <c:pt idx="38">
                  <c:v>4.8</c:v>
                </c:pt>
                <c:pt idx="39">
                  <c:v>4.4000000000000004</c:v>
                </c:pt>
                <c:pt idx="40">
                  <c:v>4</c:v>
                </c:pt>
                <c:pt idx="41">
                  <c:v>2.9</c:v>
                </c:pt>
                <c:pt idx="42">
                  <c:v>2.8</c:v>
                </c:pt>
                <c:pt idx="43">
                  <c:v>5.8</c:v>
                </c:pt>
                <c:pt idx="44">
                  <c:v>3.7</c:v>
                </c:pt>
                <c:pt idx="45">
                  <c:v>4.8</c:v>
                </c:pt>
                <c:pt idx="46">
                  <c:v>2.4</c:v>
                </c:pt>
                <c:pt idx="47">
                  <c:v>3.8</c:v>
                </c:pt>
                <c:pt idx="48">
                  <c:v>4.8</c:v>
                </c:pt>
                <c:pt idx="49">
                  <c:v>2.6</c:v>
                </c:pt>
                <c:pt idx="50">
                  <c:v>2.1</c:v>
                </c:pt>
                <c:pt idx="51">
                  <c:v>1.9</c:v>
                </c:pt>
                <c:pt idx="52">
                  <c:v>1.7</c:v>
                </c:pt>
                <c:pt idx="53">
                  <c:v>1.4</c:v>
                </c:pt>
                <c:pt idx="54">
                  <c:v>0.9</c:v>
                </c:pt>
                <c:pt idx="55">
                  <c:v>0.6</c:v>
                </c:pt>
                <c:pt idx="56">
                  <c:v>1.5</c:v>
                </c:pt>
                <c:pt idx="57">
                  <c:v>0.5</c:v>
                </c:pt>
                <c:pt idx="58">
                  <c:v>0.7</c:v>
                </c:pt>
                <c:pt idx="59">
                  <c:v>1.6</c:v>
                </c:pt>
                <c:pt idx="60">
                  <c:v>0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2</c:v>
                </c:pt>
                <c:pt idx="65">
                  <c:v>1.5</c:v>
                </c:pt>
                <c:pt idx="66">
                  <c:v>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EB2-49C5-9289-1F71AD7CF32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Beh'l supp</c:v>
                </c:pt>
              </c:strCache>
            </c:strRef>
          </c:tx>
          <c:spPr>
            <a:ln w="22225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Sheet1!$A$2:$A$68</c:f>
              <c:strCache>
                <c:ptCount val="67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</c:strCache>
            </c:strRef>
          </c:cat>
          <c:val>
            <c:numRef>
              <c:f>Sheet1!$F$2:$F$68</c:f>
              <c:numCache>
                <c:formatCode>General</c:formatCode>
                <c:ptCount val="67"/>
                <c:pt idx="0">
                  <c:v>6.1</c:v>
                </c:pt>
                <c:pt idx="1">
                  <c:v>5.2</c:v>
                </c:pt>
                <c:pt idx="2">
                  <c:v>6.5</c:v>
                </c:pt>
                <c:pt idx="3">
                  <c:v>4.5999999999999996</c:v>
                </c:pt>
                <c:pt idx="4">
                  <c:v>6.8</c:v>
                </c:pt>
                <c:pt idx="5">
                  <c:v>5.8</c:v>
                </c:pt>
                <c:pt idx="6">
                  <c:v>4.7</c:v>
                </c:pt>
                <c:pt idx="7">
                  <c:v>3.1</c:v>
                </c:pt>
                <c:pt idx="8">
                  <c:v>4.9000000000000004</c:v>
                </c:pt>
                <c:pt idx="9">
                  <c:v>2.6</c:v>
                </c:pt>
                <c:pt idx="10">
                  <c:v>3.1</c:v>
                </c:pt>
                <c:pt idx="11">
                  <c:v>5.3</c:v>
                </c:pt>
                <c:pt idx="12">
                  <c:v>6.2</c:v>
                </c:pt>
                <c:pt idx="13">
                  <c:v>4.0999999999999996</c:v>
                </c:pt>
                <c:pt idx="14">
                  <c:v>3.8</c:v>
                </c:pt>
                <c:pt idx="15">
                  <c:v>2.4</c:v>
                </c:pt>
                <c:pt idx="16">
                  <c:v>3</c:v>
                </c:pt>
                <c:pt idx="17">
                  <c:v>2.7</c:v>
                </c:pt>
                <c:pt idx="18">
                  <c:v>3.5</c:v>
                </c:pt>
                <c:pt idx="19">
                  <c:v>2.2000000000000002</c:v>
                </c:pt>
                <c:pt idx="20">
                  <c:v>2.1</c:v>
                </c:pt>
                <c:pt idx="21">
                  <c:v>5.0999999999999996</c:v>
                </c:pt>
                <c:pt idx="22">
                  <c:v>1.3</c:v>
                </c:pt>
                <c:pt idx="23">
                  <c:v>2.4</c:v>
                </c:pt>
                <c:pt idx="24">
                  <c:v>3.4</c:v>
                </c:pt>
                <c:pt idx="25">
                  <c:v>3</c:v>
                </c:pt>
                <c:pt idx="26">
                  <c:v>1</c:v>
                </c:pt>
                <c:pt idx="27">
                  <c:v>1.8</c:v>
                </c:pt>
                <c:pt idx="28">
                  <c:v>3.3</c:v>
                </c:pt>
                <c:pt idx="29">
                  <c:v>2.8</c:v>
                </c:pt>
                <c:pt idx="30">
                  <c:v>2.7</c:v>
                </c:pt>
                <c:pt idx="31">
                  <c:v>2.2999999999999998</c:v>
                </c:pt>
                <c:pt idx="32">
                  <c:v>4.8</c:v>
                </c:pt>
                <c:pt idx="33">
                  <c:v>2.5</c:v>
                </c:pt>
                <c:pt idx="34">
                  <c:v>2.2000000000000002</c:v>
                </c:pt>
                <c:pt idx="35">
                  <c:v>1.4</c:v>
                </c:pt>
                <c:pt idx="36">
                  <c:v>2.2999999999999998</c:v>
                </c:pt>
                <c:pt idx="37">
                  <c:v>1.8</c:v>
                </c:pt>
                <c:pt idx="38">
                  <c:v>2.2000000000000002</c:v>
                </c:pt>
                <c:pt idx="39">
                  <c:v>1.3</c:v>
                </c:pt>
                <c:pt idx="40">
                  <c:v>2.4</c:v>
                </c:pt>
                <c:pt idx="41">
                  <c:v>1.8</c:v>
                </c:pt>
                <c:pt idx="42">
                  <c:v>0.7</c:v>
                </c:pt>
                <c:pt idx="43">
                  <c:v>4.4000000000000004</c:v>
                </c:pt>
                <c:pt idx="44">
                  <c:v>1.7</c:v>
                </c:pt>
                <c:pt idx="45">
                  <c:v>2.2000000000000002</c:v>
                </c:pt>
                <c:pt idx="46">
                  <c:v>4.2</c:v>
                </c:pt>
                <c:pt idx="47">
                  <c:v>1.3</c:v>
                </c:pt>
                <c:pt idx="48">
                  <c:v>2.2999999999999998</c:v>
                </c:pt>
                <c:pt idx="49">
                  <c:v>1.4</c:v>
                </c:pt>
                <c:pt idx="50">
                  <c:v>0.7</c:v>
                </c:pt>
                <c:pt idx="51">
                  <c:v>2.5</c:v>
                </c:pt>
                <c:pt idx="52">
                  <c:v>2.2000000000000002</c:v>
                </c:pt>
                <c:pt idx="53">
                  <c:v>1.8</c:v>
                </c:pt>
                <c:pt idx="54">
                  <c:v>2.1</c:v>
                </c:pt>
                <c:pt idx="55">
                  <c:v>1.5</c:v>
                </c:pt>
                <c:pt idx="56">
                  <c:v>2.2000000000000002</c:v>
                </c:pt>
                <c:pt idx="57">
                  <c:v>1.6</c:v>
                </c:pt>
                <c:pt idx="58">
                  <c:v>3.5</c:v>
                </c:pt>
                <c:pt idx="59">
                  <c:v>3</c:v>
                </c:pt>
                <c:pt idx="60">
                  <c:v>4.7</c:v>
                </c:pt>
                <c:pt idx="61">
                  <c:v>4.5</c:v>
                </c:pt>
                <c:pt idx="62">
                  <c:v>4.3</c:v>
                </c:pt>
                <c:pt idx="63">
                  <c:v>3.1</c:v>
                </c:pt>
                <c:pt idx="64">
                  <c:v>7.6</c:v>
                </c:pt>
                <c:pt idx="65">
                  <c:v>6.1</c:v>
                </c:pt>
                <c:pt idx="66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EB2-49C5-9289-1F71AD7CF32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HTP</c:v>
                </c:pt>
              </c:strCache>
            </c:strRef>
          </c:tx>
          <c:spPr>
            <a:ln w="22225">
              <a:solidFill>
                <a:srgbClr val="FF9900"/>
              </a:solidFill>
            </a:ln>
          </c:spPr>
          <c:marker>
            <c:symbol val="none"/>
          </c:marker>
          <c:cat>
            <c:strRef>
              <c:f>Sheet1!$A$2:$A$68</c:f>
              <c:strCache>
                <c:ptCount val="67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</c:strCache>
            </c:strRef>
          </c:cat>
          <c:val>
            <c:numRef>
              <c:f>Sheet1!$G$2:$G$68</c:f>
              <c:numCache>
                <c:formatCode>General</c:formatCode>
                <c:ptCount val="67"/>
                <c:pt idx="27">
                  <c:v>0.9</c:v>
                </c:pt>
                <c:pt idx="28">
                  <c:v>0.7</c:v>
                </c:pt>
                <c:pt idx="29">
                  <c:v>0</c:v>
                </c:pt>
                <c:pt idx="30">
                  <c:v>0</c:v>
                </c:pt>
                <c:pt idx="31">
                  <c:v>1.4</c:v>
                </c:pt>
                <c:pt idx="32">
                  <c:v>0.6</c:v>
                </c:pt>
                <c:pt idx="33">
                  <c:v>0.3</c:v>
                </c:pt>
                <c:pt idx="34">
                  <c:v>1.3</c:v>
                </c:pt>
                <c:pt idx="35">
                  <c:v>0.3</c:v>
                </c:pt>
                <c:pt idx="36">
                  <c:v>0</c:v>
                </c:pt>
                <c:pt idx="37">
                  <c:v>0.7</c:v>
                </c:pt>
                <c:pt idx="38">
                  <c:v>0</c:v>
                </c:pt>
                <c:pt idx="39">
                  <c:v>0</c:v>
                </c:pt>
                <c:pt idx="40">
                  <c:v>0.4</c:v>
                </c:pt>
                <c:pt idx="41">
                  <c:v>0.4</c:v>
                </c:pt>
                <c:pt idx="42">
                  <c:v>0.7</c:v>
                </c:pt>
                <c:pt idx="43">
                  <c:v>0.6</c:v>
                </c:pt>
                <c:pt idx="44">
                  <c:v>0.9</c:v>
                </c:pt>
                <c:pt idx="45">
                  <c:v>2</c:v>
                </c:pt>
                <c:pt idx="46">
                  <c:v>1.2</c:v>
                </c:pt>
                <c:pt idx="47">
                  <c:v>1.6</c:v>
                </c:pt>
                <c:pt idx="48">
                  <c:v>1.8</c:v>
                </c:pt>
                <c:pt idx="49">
                  <c:v>0.7</c:v>
                </c:pt>
                <c:pt idx="50">
                  <c:v>0.9</c:v>
                </c:pt>
                <c:pt idx="51">
                  <c:v>0</c:v>
                </c:pt>
                <c:pt idx="52">
                  <c:v>0.5</c:v>
                </c:pt>
                <c:pt idx="53">
                  <c:v>0.9</c:v>
                </c:pt>
                <c:pt idx="54">
                  <c:v>0.7</c:v>
                </c:pt>
                <c:pt idx="55">
                  <c:v>0.2</c:v>
                </c:pt>
                <c:pt idx="56">
                  <c:v>0.5</c:v>
                </c:pt>
                <c:pt idx="57">
                  <c:v>0.6</c:v>
                </c:pt>
                <c:pt idx="58">
                  <c:v>0.8</c:v>
                </c:pt>
                <c:pt idx="59">
                  <c:v>1.3</c:v>
                </c:pt>
                <c:pt idx="60">
                  <c:v>2.5</c:v>
                </c:pt>
                <c:pt idx="61">
                  <c:v>1.3</c:v>
                </c:pt>
                <c:pt idx="62">
                  <c:v>0.8</c:v>
                </c:pt>
                <c:pt idx="63">
                  <c:v>1.4</c:v>
                </c:pt>
                <c:pt idx="64">
                  <c:v>0.7</c:v>
                </c:pt>
                <c:pt idx="65">
                  <c:v>1.5</c:v>
                </c:pt>
                <c:pt idx="66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FC-4E40-8189-0AF2B0095759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Pouches</c:v>
                </c:pt>
              </c:strCache>
            </c:strRef>
          </c:tx>
          <c:spPr>
            <a:ln w="22225">
              <a:solidFill>
                <a:srgbClr val="9900FF"/>
              </a:solidFill>
            </a:ln>
          </c:spPr>
          <c:marker>
            <c:symbol val="none"/>
          </c:marker>
          <c:cat>
            <c:strRef>
              <c:f>Sheet1!$A$2:$A$68</c:f>
              <c:strCache>
                <c:ptCount val="67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</c:strCache>
            </c:strRef>
          </c:cat>
          <c:val>
            <c:numRef>
              <c:f>Sheet1!$H$2:$H$68</c:f>
              <c:numCache>
                <c:formatCode>General</c:formatCode>
                <c:ptCount val="67"/>
                <c:pt idx="47">
                  <c:v>0.79</c:v>
                </c:pt>
                <c:pt idx="48">
                  <c:v>2.5</c:v>
                </c:pt>
                <c:pt idx="49">
                  <c:v>2.1</c:v>
                </c:pt>
                <c:pt idx="50">
                  <c:v>2.5</c:v>
                </c:pt>
                <c:pt idx="51">
                  <c:v>2.2999999999999998</c:v>
                </c:pt>
                <c:pt idx="52">
                  <c:v>2.6</c:v>
                </c:pt>
                <c:pt idx="53">
                  <c:v>1</c:v>
                </c:pt>
                <c:pt idx="54">
                  <c:v>1.4</c:v>
                </c:pt>
                <c:pt idx="55">
                  <c:v>1.7</c:v>
                </c:pt>
                <c:pt idx="56">
                  <c:v>3.1</c:v>
                </c:pt>
                <c:pt idx="57">
                  <c:v>3.5</c:v>
                </c:pt>
                <c:pt idx="58">
                  <c:v>6.6</c:v>
                </c:pt>
                <c:pt idx="59">
                  <c:v>3.7</c:v>
                </c:pt>
                <c:pt idx="60">
                  <c:v>5.9</c:v>
                </c:pt>
                <c:pt idx="61">
                  <c:v>4.8</c:v>
                </c:pt>
                <c:pt idx="62">
                  <c:v>4.3</c:v>
                </c:pt>
                <c:pt idx="63">
                  <c:v>5.2</c:v>
                </c:pt>
                <c:pt idx="64">
                  <c:v>5.4</c:v>
                </c:pt>
                <c:pt idx="65">
                  <c:v>7.2</c:v>
                </c:pt>
                <c:pt idx="66">
                  <c:v>7.3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FC-4E40-8189-0AF2B00957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30784"/>
        <c:axId val="339630392"/>
      </c:lineChart>
      <c:catAx>
        <c:axId val="339630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39630392"/>
        <c:crosses val="autoZero"/>
        <c:auto val="1"/>
        <c:lblAlgn val="ctr"/>
        <c:lblOffset val="100"/>
        <c:noMultiLvlLbl val="0"/>
      </c:catAx>
      <c:valAx>
        <c:axId val="339630392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baseline="0" dirty="0"/>
                  <a:t>% of smokers trying to stop 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2345679012345678E-2"/>
              <c:y val="0.181691096593216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307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7.9490619228152037E-2"/>
          <c:y val="7.4808420708286766E-4"/>
          <c:w val="0.88964518324098374"/>
          <c:h val="8.2994023435029346E-2"/>
        </c:manualLayout>
      </c:layout>
      <c:overlay val="0"/>
      <c:spPr>
        <a:ln w="0">
          <a:noFill/>
        </a:ln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76595831223272"/>
          <c:y val="6.2848918447265686E-2"/>
          <c:w val="0.87622854367310854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Any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0.5</c:v>
                </c:pt>
                <c:pt idx="1">
                  <c:v>5.7</c:v>
                </c:pt>
                <c:pt idx="2">
                  <c:v>6.3</c:v>
                </c:pt>
                <c:pt idx="3">
                  <c:v>9.1</c:v>
                </c:pt>
                <c:pt idx="4">
                  <c:v>11</c:v>
                </c:pt>
                <c:pt idx="5">
                  <c:v>8.9</c:v>
                </c:pt>
                <c:pt idx="6">
                  <c:v>4.3</c:v>
                </c:pt>
                <c:pt idx="7">
                  <c:v>6.8</c:v>
                </c:pt>
                <c:pt idx="8">
                  <c:v>3.1</c:v>
                </c:pt>
                <c:pt idx="9">
                  <c:v>3.2</c:v>
                </c:pt>
                <c:pt idx="10">
                  <c:v>7.2</c:v>
                </c:pt>
                <c:pt idx="11">
                  <c:v>12.9</c:v>
                </c:pt>
                <c:pt idx="12">
                  <c:v>12.2</c:v>
                </c:pt>
                <c:pt idx="13">
                  <c:v>10.7</c:v>
                </c:pt>
                <c:pt idx="14">
                  <c:v>10.6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E7-462C-9D2C-5CDAA68960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0.5</c:v>
                </c:pt>
                <c:pt idx="1">
                  <c:v>5.0999999999999996</c:v>
                </c:pt>
                <c:pt idx="2">
                  <c:v>3.7</c:v>
                </c:pt>
                <c:pt idx="3">
                  <c:v>7</c:v>
                </c:pt>
                <c:pt idx="4">
                  <c:v>10.3</c:v>
                </c:pt>
                <c:pt idx="5">
                  <c:v>8.1</c:v>
                </c:pt>
                <c:pt idx="6">
                  <c:v>2.1</c:v>
                </c:pt>
                <c:pt idx="7">
                  <c:v>4.5</c:v>
                </c:pt>
                <c:pt idx="8">
                  <c:v>3.1</c:v>
                </c:pt>
                <c:pt idx="9">
                  <c:v>1.4</c:v>
                </c:pt>
                <c:pt idx="10">
                  <c:v>5.8</c:v>
                </c:pt>
                <c:pt idx="11">
                  <c:v>11.5</c:v>
                </c:pt>
                <c:pt idx="12">
                  <c:v>8.5</c:v>
                </c:pt>
                <c:pt idx="13">
                  <c:v>5.2</c:v>
                </c:pt>
                <c:pt idx="14">
                  <c:v>11.2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FE7-462C-9D2C-5CDAA68960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5296"/>
        <c:axId val="339624120"/>
      </c:lineChart>
      <c:catAx>
        <c:axId val="339625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339624120"/>
        <c:crosses val="autoZero"/>
        <c:auto val="1"/>
        <c:lblAlgn val="ctr"/>
        <c:lblOffset val="100"/>
        <c:noMultiLvlLbl val="0"/>
      </c:catAx>
      <c:valAx>
        <c:axId val="339624120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currently vaping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2.1098161469036026E-2"/>
              <c:y val="0.1481497562233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5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987787528398128"/>
          <c:y val="4.6355104317215491E-2"/>
          <c:w val="0.10574615556427198"/>
          <c:h val="0.1578607624541981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14445416545154"/>
          <c:y val="3.6632866861704347E-2"/>
          <c:w val="0.81257448721687564"/>
          <c:h val="0.713032342509207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Cigarettes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Sheet1!$B$2:$B$51</c:f>
              <c:numCache>
                <c:formatCode>General</c:formatCode>
                <c:ptCount val="50"/>
                <c:pt idx="0">
                  <c:v>20</c:v>
                </c:pt>
                <c:pt idx="1">
                  <c:v>17.8</c:v>
                </c:pt>
                <c:pt idx="2">
                  <c:v>18.5</c:v>
                </c:pt>
                <c:pt idx="3">
                  <c:v>19.2</c:v>
                </c:pt>
                <c:pt idx="4">
                  <c:v>18.7</c:v>
                </c:pt>
                <c:pt idx="5">
                  <c:v>17.899999999999999</c:v>
                </c:pt>
                <c:pt idx="6">
                  <c:v>19.100000000000001</c:v>
                </c:pt>
                <c:pt idx="7">
                  <c:v>19.399999999999999</c:v>
                </c:pt>
                <c:pt idx="8">
                  <c:v>18.399999999999999</c:v>
                </c:pt>
                <c:pt idx="9">
                  <c:v>18.100000000000001</c:v>
                </c:pt>
                <c:pt idx="10">
                  <c:v>18.399999999999999</c:v>
                </c:pt>
                <c:pt idx="11">
                  <c:v>18.600000000000001</c:v>
                </c:pt>
                <c:pt idx="12">
                  <c:v>17</c:v>
                </c:pt>
                <c:pt idx="13">
                  <c:v>16.5</c:v>
                </c:pt>
                <c:pt idx="14">
                  <c:v>18.100000000000001</c:v>
                </c:pt>
                <c:pt idx="15">
                  <c:v>16.8</c:v>
                </c:pt>
                <c:pt idx="16">
                  <c:v>17.3</c:v>
                </c:pt>
                <c:pt idx="17">
                  <c:v>17.100000000000001</c:v>
                </c:pt>
                <c:pt idx="18">
                  <c:v>17.8</c:v>
                </c:pt>
                <c:pt idx="19">
                  <c:v>17.7</c:v>
                </c:pt>
                <c:pt idx="20">
                  <c:v>16.3</c:v>
                </c:pt>
                <c:pt idx="21">
                  <c:v>14.7</c:v>
                </c:pt>
                <c:pt idx="22">
                  <c:v>15.7</c:v>
                </c:pt>
                <c:pt idx="23">
                  <c:v>15.5</c:v>
                </c:pt>
                <c:pt idx="24">
                  <c:v>15.9</c:v>
                </c:pt>
                <c:pt idx="25">
                  <c:v>14.3</c:v>
                </c:pt>
                <c:pt idx="26">
                  <c:v>15.1</c:v>
                </c:pt>
                <c:pt idx="27">
                  <c:v>14.7</c:v>
                </c:pt>
                <c:pt idx="28">
                  <c:v>14.9</c:v>
                </c:pt>
                <c:pt idx="29">
                  <c:v>15</c:v>
                </c:pt>
                <c:pt idx="30">
                  <c:v>15.5</c:v>
                </c:pt>
                <c:pt idx="31">
                  <c:v>14.3</c:v>
                </c:pt>
                <c:pt idx="32">
                  <c:v>14.3</c:v>
                </c:pt>
                <c:pt idx="33">
                  <c:v>14.6</c:v>
                </c:pt>
                <c:pt idx="34">
                  <c:v>14.6</c:v>
                </c:pt>
                <c:pt idx="35">
                  <c:v>15.6</c:v>
                </c:pt>
                <c:pt idx="36">
                  <c:v>14.6</c:v>
                </c:pt>
                <c:pt idx="37">
                  <c:v>14.6</c:v>
                </c:pt>
                <c:pt idx="38">
                  <c:v>14.5</c:v>
                </c:pt>
                <c:pt idx="39">
                  <c:v>15.4</c:v>
                </c:pt>
                <c:pt idx="40">
                  <c:v>13.9</c:v>
                </c:pt>
                <c:pt idx="41">
                  <c:v>14</c:v>
                </c:pt>
                <c:pt idx="42">
                  <c:v>14.6</c:v>
                </c:pt>
                <c:pt idx="43">
                  <c:v>14.8</c:v>
                </c:pt>
                <c:pt idx="44">
                  <c:v>13.6</c:v>
                </c:pt>
                <c:pt idx="45">
                  <c:v>15</c:v>
                </c:pt>
                <c:pt idx="46">
                  <c:v>15.2</c:v>
                </c:pt>
                <c:pt idx="47">
                  <c:v>14.6</c:v>
                </c:pt>
                <c:pt idx="48">
                  <c:v>15.3</c:v>
                </c:pt>
                <c:pt idx="49">
                  <c:v>12.8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BA-4E75-B248-3EFF317B290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Nicotine or cigarettes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Sheet1!$C$2:$C$51</c:f>
              <c:numCache>
                <c:formatCode>General</c:formatCode>
                <c:ptCount val="50"/>
                <c:pt idx="0">
                  <c:v>21.7</c:v>
                </c:pt>
                <c:pt idx="1">
                  <c:v>19.899999999999999</c:v>
                </c:pt>
                <c:pt idx="2">
                  <c:v>20.8</c:v>
                </c:pt>
                <c:pt idx="3">
                  <c:v>21.2</c:v>
                </c:pt>
                <c:pt idx="4">
                  <c:v>20.6</c:v>
                </c:pt>
                <c:pt idx="5">
                  <c:v>20.3</c:v>
                </c:pt>
                <c:pt idx="6">
                  <c:v>21.5</c:v>
                </c:pt>
                <c:pt idx="7">
                  <c:v>22</c:v>
                </c:pt>
                <c:pt idx="8">
                  <c:v>21.1</c:v>
                </c:pt>
                <c:pt idx="9">
                  <c:v>20.7</c:v>
                </c:pt>
                <c:pt idx="10">
                  <c:v>20.9</c:v>
                </c:pt>
                <c:pt idx="11">
                  <c:v>21.7</c:v>
                </c:pt>
                <c:pt idx="12">
                  <c:v>20.100000000000001</c:v>
                </c:pt>
                <c:pt idx="13">
                  <c:v>20</c:v>
                </c:pt>
                <c:pt idx="14">
                  <c:v>21.1</c:v>
                </c:pt>
                <c:pt idx="15">
                  <c:v>20.399999999999999</c:v>
                </c:pt>
                <c:pt idx="16">
                  <c:v>20.2</c:v>
                </c:pt>
                <c:pt idx="17">
                  <c:v>20</c:v>
                </c:pt>
                <c:pt idx="18">
                  <c:v>20.9</c:v>
                </c:pt>
                <c:pt idx="19">
                  <c:v>20.7</c:v>
                </c:pt>
                <c:pt idx="20">
                  <c:v>19.100000000000001</c:v>
                </c:pt>
                <c:pt idx="21">
                  <c:v>17.7</c:v>
                </c:pt>
                <c:pt idx="22">
                  <c:v>18.8</c:v>
                </c:pt>
                <c:pt idx="23">
                  <c:v>18.5</c:v>
                </c:pt>
                <c:pt idx="24">
                  <c:v>19.3</c:v>
                </c:pt>
                <c:pt idx="25">
                  <c:v>17.3</c:v>
                </c:pt>
                <c:pt idx="26">
                  <c:v>19.2</c:v>
                </c:pt>
                <c:pt idx="27">
                  <c:v>19</c:v>
                </c:pt>
                <c:pt idx="28">
                  <c:v>19</c:v>
                </c:pt>
                <c:pt idx="29">
                  <c:v>19.3</c:v>
                </c:pt>
                <c:pt idx="30">
                  <c:v>19.600000000000001</c:v>
                </c:pt>
                <c:pt idx="31">
                  <c:v>18.899999999999999</c:v>
                </c:pt>
                <c:pt idx="32">
                  <c:v>19</c:v>
                </c:pt>
                <c:pt idx="33">
                  <c:v>20.3</c:v>
                </c:pt>
                <c:pt idx="34">
                  <c:v>20.5</c:v>
                </c:pt>
                <c:pt idx="35">
                  <c:v>21.6</c:v>
                </c:pt>
                <c:pt idx="36">
                  <c:v>21.6</c:v>
                </c:pt>
                <c:pt idx="37">
                  <c:v>21.5</c:v>
                </c:pt>
                <c:pt idx="38">
                  <c:v>22.2</c:v>
                </c:pt>
                <c:pt idx="39">
                  <c:v>23.7</c:v>
                </c:pt>
                <c:pt idx="40">
                  <c:v>22.3</c:v>
                </c:pt>
                <c:pt idx="41">
                  <c:v>22.8</c:v>
                </c:pt>
                <c:pt idx="42">
                  <c:v>24.2</c:v>
                </c:pt>
                <c:pt idx="43">
                  <c:v>23.6</c:v>
                </c:pt>
                <c:pt idx="44">
                  <c:v>22.6</c:v>
                </c:pt>
                <c:pt idx="45">
                  <c:v>25.4</c:v>
                </c:pt>
                <c:pt idx="46">
                  <c:v>25.7</c:v>
                </c:pt>
                <c:pt idx="47">
                  <c:v>24.6</c:v>
                </c:pt>
                <c:pt idx="48">
                  <c:v>25.5</c:v>
                </c:pt>
                <c:pt idx="49">
                  <c:v>23.6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BBA-4E75-B248-3EFF317B2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7256"/>
        <c:axId val="339628040"/>
      </c:lineChart>
      <c:catAx>
        <c:axId val="339627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339628040"/>
        <c:crosses val="autoZero"/>
        <c:auto val="1"/>
        <c:lblAlgn val="ctr"/>
        <c:lblOffset val="100"/>
        <c:noMultiLvlLbl val="0"/>
      </c:catAx>
      <c:valAx>
        <c:axId val="339628040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smoking cigs or using nicotine</a:t>
                </a:r>
              </a:p>
            </c:rich>
          </c:tx>
          <c:layout>
            <c:manualLayout>
              <c:xMode val="edge"/>
              <c:yMode val="edge"/>
              <c:x val="3.2407407407407406E-2"/>
              <c:y val="6.122343465909906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7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415111305531258"/>
          <c:y val="2.6036006038935803E-2"/>
          <c:w val="0.30720691163604552"/>
          <c:h val="0.1454024259588511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380698940410236E-2"/>
          <c:y val="5.0663030166176785E-2"/>
          <c:w val="0.86241902483347399"/>
          <c:h val="0.7554380699526722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Long-term ex (≤5 yrs): vapes</c:v>
                </c:pt>
              </c:strCache>
            </c:strRef>
          </c:tx>
          <c:spPr>
            <a:ln w="22225">
              <a:solidFill>
                <a:srgbClr val="2F2F98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Sheet1!$B$2:$B$51</c:f>
              <c:numCache>
                <c:formatCode>General</c:formatCode>
                <c:ptCount val="50"/>
                <c:pt idx="0">
                  <c:v>8.3000000000000007</c:v>
                </c:pt>
                <c:pt idx="1">
                  <c:v>8.9</c:v>
                </c:pt>
                <c:pt idx="2">
                  <c:v>14.3</c:v>
                </c:pt>
                <c:pt idx="3">
                  <c:v>13</c:v>
                </c:pt>
                <c:pt idx="4">
                  <c:v>17.600000000000001</c:v>
                </c:pt>
                <c:pt idx="5">
                  <c:v>15.2</c:v>
                </c:pt>
                <c:pt idx="6">
                  <c:v>20.2</c:v>
                </c:pt>
                <c:pt idx="7">
                  <c:v>25.9</c:v>
                </c:pt>
                <c:pt idx="8">
                  <c:v>13.7</c:v>
                </c:pt>
                <c:pt idx="9">
                  <c:v>22.4</c:v>
                </c:pt>
                <c:pt idx="10">
                  <c:v>20.6</c:v>
                </c:pt>
                <c:pt idx="11">
                  <c:v>24.3</c:v>
                </c:pt>
                <c:pt idx="12">
                  <c:v>26.6</c:v>
                </c:pt>
                <c:pt idx="13">
                  <c:v>22.9</c:v>
                </c:pt>
                <c:pt idx="14">
                  <c:v>26.4</c:v>
                </c:pt>
                <c:pt idx="15">
                  <c:v>33.6</c:v>
                </c:pt>
                <c:pt idx="16">
                  <c:v>34</c:v>
                </c:pt>
                <c:pt idx="17">
                  <c:v>27.9</c:v>
                </c:pt>
                <c:pt idx="18">
                  <c:v>38.200000000000003</c:v>
                </c:pt>
                <c:pt idx="19">
                  <c:v>30.7</c:v>
                </c:pt>
                <c:pt idx="20">
                  <c:v>26.9</c:v>
                </c:pt>
                <c:pt idx="21">
                  <c:v>22.6</c:v>
                </c:pt>
                <c:pt idx="22">
                  <c:v>33.4</c:v>
                </c:pt>
                <c:pt idx="23">
                  <c:v>37.799999999999997</c:v>
                </c:pt>
                <c:pt idx="24">
                  <c:v>32.5</c:v>
                </c:pt>
                <c:pt idx="25">
                  <c:v>32.4</c:v>
                </c:pt>
                <c:pt idx="26">
                  <c:v>26.8</c:v>
                </c:pt>
                <c:pt idx="27">
                  <c:v>31.1</c:v>
                </c:pt>
                <c:pt idx="28">
                  <c:v>28.6</c:v>
                </c:pt>
                <c:pt idx="29">
                  <c:v>28.5</c:v>
                </c:pt>
                <c:pt idx="30">
                  <c:v>28.4</c:v>
                </c:pt>
                <c:pt idx="31">
                  <c:v>26.3</c:v>
                </c:pt>
                <c:pt idx="32">
                  <c:v>25.7</c:v>
                </c:pt>
                <c:pt idx="33">
                  <c:v>22.5</c:v>
                </c:pt>
                <c:pt idx="34">
                  <c:v>34.799999999999997</c:v>
                </c:pt>
                <c:pt idx="35">
                  <c:v>31.4</c:v>
                </c:pt>
                <c:pt idx="36">
                  <c:v>38</c:v>
                </c:pt>
                <c:pt idx="37">
                  <c:v>37</c:v>
                </c:pt>
                <c:pt idx="38">
                  <c:v>35.6</c:v>
                </c:pt>
                <c:pt idx="39">
                  <c:v>41</c:v>
                </c:pt>
                <c:pt idx="40">
                  <c:v>42.6</c:v>
                </c:pt>
                <c:pt idx="41">
                  <c:v>40.799999999999997</c:v>
                </c:pt>
                <c:pt idx="42">
                  <c:v>46.2</c:v>
                </c:pt>
                <c:pt idx="43">
                  <c:v>43.8</c:v>
                </c:pt>
                <c:pt idx="44">
                  <c:v>46</c:v>
                </c:pt>
                <c:pt idx="45">
                  <c:v>47.1</c:v>
                </c:pt>
                <c:pt idx="46">
                  <c:v>46.4</c:v>
                </c:pt>
                <c:pt idx="47">
                  <c:v>44.1</c:v>
                </c:pt>
                <c:pt idx="48">
                  <c:v>45.7</c:v>
                </c:pt>
                <c:pt idx="49">
                  <c:v>48.2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F0-42C5-98D5-1CB9E399A0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Long-term ex (&gt;5 yrs): vapes</c:v>
                </c:pt>
              </c:strCache>
            </c:strRef>
          </c:tx>
          <c:spPr>
            <a:ln w="22225">
              <a:prstDash val="sysDash"/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Sheet1!$C$2:$C$51</c:f>
              <c:numCache>
                <c:formatCode>General</c:formatCode>
                <c:ptCount val="50"/>
                <c:pt idx="0">
                  <c:v>0.1</c:v>
                </c:pt>
                <c:pt idx="1">
                  <c:v>0.1</c:v>
                </c:pt>
                <c:pt idx="2">
                  <c:v>0.9</c:v>
                </c:pt>
                <c:pt idx="3">
                  <c:v>0.7</c:v>
                </c:pt>
                <c:pt idx="4">
                  <c:v>0.4</c:v>
                </c:pt>
                <c:pt idx="5">
                  <c:v>0.1</c:v>
                </c:pt>
                <c:pt idx="6">
                  <c:v>0.5</c:v>
                </c:pt>
                <c:pt idx="7">
                  <c:v>0.3</c:v>
                </c:pt>
                <c:pt idx="8">
                  <c:v>0.3</c:v>
                </c:pt>
                <c:pt idx="9">
                  <c:v>0.7</c:v>
                </c:pt>
                <c:pt idx="10">
                  <c:v>0.7</c:v>
                </c:pt>
                <c:pt idx="11">
                  <c:v>0.8</c:v>
                </c:pt>
                <c:pt idx="12">
                  <c:v>2</c:v>
                </c:pt>
                <c:pt idx="13">
                  <c:v>1.3</c:v>
                </c:pt>
                <c:pt idx="14">
                  <c:v>0.8</c:v>
                </c:pt>
                <c:pt idx="15">
                  <c:v>2.5</c:v>
                </c:pt>
                <c:pt idx="16">
                  <c:v>1.1000000000000001</c:v>
                </c:pt>
                <c:pt idx="17">
                  <c:v>2.1</c:v>
                </c:pt>
                <c:pt idx="18">
                  <c:v>2.7</c:v>
                </c:pt>
                <c:pt idx="19">
                  <c:v>2.7</c:v>
                </c:pt>
                <c:pt idx="20">
                  <c:v>2.2999999999999998</c:v>
                </c:pt>
                <c:pt idx="21">
                  <c:v>3.3</c:v>
                </c:pt>
                <c:pt idx="22">
                  <c:v>3.7</c:v>
                </c:pt>
                <c:pt idx="23">
                  <c:v>3.9</c:v>
                </c:pt>
                <c:pt idx="24">
                  <c:v>3.8</c:v>
                </c:pt>
                <c:pt idx="25">
                  <c:v>3.8</c:v>
                </c:pt>
                <c:pt idx="26">
                  <c:v>5.4</c:v>
                </c:pt>
                <c:pt idx="27">
                  <c:v>5.0999999999999996</c:v>
                </c:pt>
                <c:pt idx="28">
                  <c:v>4.5999999999999996</c:v>
                </c:pt>
                <c:pt idx="29">
                  <c:v>5.2</c:v>
                </c:pt>
                <c:pt idx="30">
                  <c:v>5.0999999999999996</c:v>
                </c:pt>
                <c:pt idx="31">
                  <c:v>5.2</c:v>
                </c:pt>
                <c:pt idx="32">
                  <c:v>5.7</c:v>
                </c:pt>
                <c:pt idx="33">
                  <c:v>7.3</c:v>
                </c:pt>
                <c:pt idx="34">
                  <c:v>7.4</c:v>
                </c:pt>
                <c:pt idx="35">
                  <c:v>8.1999999999999993</c:v>
                </c:pt>
                <c:pt idx="36">
                  <c:v>8.8000000000000007</c:v>
                </c:pt>
                <c:pt idx="37">
                  <c:v>6.5</c:v>
                </c:pt>
                <c:pt idx="38">
                  <c:v>9.6999999999999993</c:v>
                </c:pt>
                <c:pt idx="39">
                  <c:v>11.6</c:v>
                </c:pt>
                <c:pt idx="40">
                  <c:v>9.6999999999999993</c:v>
                </c:pt>
                <c:pt idx="41">
                  <c:v>9.4</c:v>
                </c:pt>
                <c:pt idx="42">
                  <c:v>13.3</c:v>
                </c:pt>
                <c:pt idx="43">
                  <c:v>11</c:v>
                </c:pt>
                <c:pt idx="44">
                  <c:v>12.6</c:v>
                </c:pt>
                <c:pt idx="45">
                  <c:v>14.1</c:v>
                </c:pt>
                <c:pt idx="46">
                  <c:v>14.5</c:v>
                </c:pt>
                <c:pt idx="47">
                  <c:v>14.1</c:v>
                </c:pt>
                <c:pt idx="48">
                  <c:v>13.2</c:v>
                </c:pt>
                <c:pt idx="49">
                  <c:v>14.8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F0-42C5-98D5-1CB9E399A0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Long-term ex (≤5 yrs): NRT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Sheet1!$D$2:$D$51</c:f>
              <c:numCache>
                <c:formatCode>General</c:formatCode>
                <c:ptCount val="50"/>
                <c:pt idx="0">
                  <c:v>5.7</c:v>
                </c:pt>
                <c:pt idx="1">
                  <c:v>6</c:v>
                </c:pt>
                <c:pt idx="2">
                  <c:v>10.6</c:v>
                </c:pt>
                <c:pt idx="3">
                  <c:v>7.7</c:v>
                </c:pt>
                <c:pt idx="4">
                  <c:v>4.2</c:v>
                </c:pt>
                <c:pt idx="5">
                  <c:v>5.3</c:v>
                </c:pt>
                <c:pt idx="6">
                  <c:v>5</c:v>
                </c:pt>
                <c:pt idx="7">
                  <c:v>6.2</c:v>
                </c:pt>
                <c:pt idx="8">
                  <c:v>4.2</c:v>
                </c:pt>
                <c:pt idx="9">
                  <c:v>7.2</c:v>
                </c:pt>
                <c:pt idx="10">
                  <c:v>5.4</c:v>
                </c:pt>
                <c:pt idx="11">
                  <c:v>5.6</c:v>
                </c:pt>
                <c:pt idx="12">
                  <c:v>4.8</c:v>
                </c:pt>
                <c:pt idx="13">
                  <c:v>5.6</c:v>
                </c:pt>
                <c:pt idx="14">
                  <c:v>3.9</c:v>
                </c:pt>
                <c:pt idx="15">
                  <c:v>4.2</c:v>
                </c:pt>
                <c:pt idx="16">
                  <c:v>3.8</c:v>
                </c:pt>
                <c:pt idx="17">
                  <c:v>4</c:v>
                </c:pt>
                <c:pt idx="18">
                  <c:v>5.7</c:v>
                </c:pt>
                <c:pt idx="19">
                  <c:v>2.6</c:v>
                </c:pt>
                <c:pt idx="20">
                  <c:v>6</c:v>
                </c:pt>
                <c:pt idx="21">
                  <c:v>3.9</c:v>
                </c:pt>
                <c:pt idx="22">
                  <c:v>4.4000000000000004</c:v>
                </c:pt>
                <c:pt idx="23">
                  <c:v>3.6</c:v>
                </c:pt>
                <c:pt idx="24">
                  <c:v>3.1</c:v>
                </c:pt>
                <c:pt idx="25">
                  <c:v>1.2</c:v>
                </c:pt>
                <c:pt idx="26">
                  <c:v>5.7</c:v>
                </c:pt>
                <c:pt idx="27">
                  <c:v>3.9</c:v>
                </c:pt>
                <c:pt idx="28">
                  <c:v>4.9000000000000004</c:v>
                </c:pt>
                <c:pt idx="29">
                  <c:v>5.6</c:v>
                </c:pt>
                <c:pt idx="30">
                  <c:v>5.0999999999999996</c:v>
                </c:pt>
                <c:pt idx="31">
                  <c:v>3.1</c:v>
                </c:pt>
                <c:pt idx="32">
                  <c:v>6.8</c:v>
                </c:pt>
                <c:pt idx="33">
                  <c:v>6.4</c:v>
                </c:pt>
                <c:pt idx="34">
                  <c:v>3.2</c:v>
                </c:pt>
                <c:pt idx="35">
                  <c:v>5.8</c:v>
                </c:pt>
                <c:pt idx="36">
                  <c:v>5.9</c:v>
                </c:pt>
                <c:pt idx="37">
                  <c:v>3.5</c:v>
                </c:pt>
                <c:pt idx="38">
                  <c:v>4.4000000000000004</c:v>
                </c:pt>
                <c:pt idx="39">
                  <c:v>4.7</c:v>
                </c:pt>
                <c:pt idx="40">
                  <c:v>5.0999999999999996</c:v>
                </c:pt>
                <c:pt idx="41">
                  <c:v>2.5</c:v>
                </c:pt>
                <c:pt idx="42">
                  <c:v>7.9</c:v>
                </c:pt>
                <c:pt idx="43">
                  <c:v>3.2</c:v>
                </c:pt>
                <c:pt idx="44">
                  <c:v>6.4</c:v>
                </c:pt>
                <c:pt idx="45">
                  <c:v>4.8</c:v>
                </c:pt>
                <c:pt idx="46">
                  <c:v>3.5</c:v>
                </c:pt>
                <c:pt idx="47">
                  <c:v>1.9</c:v>
                </c:pt>
                <c:pt idx="48">
                  <c:v>7.9</c:v>
                </c:pt>
                <c:pt idx="49">
                  <c:v>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F0-42C5-98D5-1CB9E399A0A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Long-term ex (&gt;5 yrs): NRT</c:v>
                </c:pt>
              </c:strCache>
            </c:strRef>
          </c:tx>
          <c:spPr>
            <a:ln>
              <a:solidFill>
                <a:srgbClr val="008000"/>
              </a:solidFill>
              <a:prstDash val="sysDash"/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Sheet1!$E$2:$E$51</c:f>
              <c:numCache>
                <c:formatCode>General</c:formatCode>
                <c:ptCount val="50"/>
                <c:pt idx="0">
                  <c:v>2.6</c:v>
                </c:pt>
                <c:pt idx="1">
                  <c:v>2.1</c:v>
                </c:pt>
                <c:pt idx="2">
                  <c:v>2.2000000000000002</c:v>
                </c:pt>
                <c:pt idx="3">
                  <c:v>2.7</c:v>
                </c:pt>
                <c:pt idx="4">
                  <c:v>2.5</c:v>
                </c:pt>
                <c:pt idx="5">
                  <c:v>2.2000000000000002</c:v>
                </c:pt>
                <c:pt idx="6">
                  <c:v>3.3</c:v>
                </c:pt>
                <c:pt idx="7">
                  <c:v>2.6</c:v>
                </c:pt>
                <c:pt idx="8">
                  <c:v>2.4</c:v>
                </c:pt>
                <c:pt idx="9">
                  <c:v>2</c:v>
                </c:pt>
                <c:pt idx="10">
                  <c:v>2.4</c:v>
                </c:pt>
                <c:pt idx="11">
                  <c:v>1.1000000000000001</c:v>
                </c:pt>
                <c:pt idx="12">
                  <c:v>2.8</c:v>
                </c:pt>
                <c:pt idx="13">
                  <c:v>3.1</c:v>
                </c:pt>
                <c:pt idx="14">
                  <c:v>2.7</c:v>
                </c:pt>
                <c:pt idx="15">
                  <c:v>3.1</c:v>
                </c:pt>
                <c:pt idx="16">
                  <c:v>1.7</c:v>
                </c:pt>
                <c:pt idx="17">
                  <c:v>1.7</c:v>
                </c:pt>
                <c:pt idx="18">
                  <c:v>2.4</c:v>
                </c:pt>
                <c:pt idx="19">
                  <c:v>2.7</c:v>
                </c:pt>
                <c:pt idx="20">
                  <c:v>1.2</c:v>
                </c:pt>
                <c:pt idx="21">
                  <c:v>2.2999999999999998</c:v>
                </c:pt>
                <c:pt idx="22">
                  <c:v>2.1</c:v>
                </c:pt>
                <c:pt idx="23">
                  <c:v>1.6</c:v>
                </c:pt>
                <c:pt idx="24">
                  <c:v>2.5</c:v>
                </c:pt>
                <c:pt idx="25">
                  <c:v>1.7</c:v>
                </c:pt>
                <c:pt idx="26">
                  <c:v>1.8</c:v>
                </c:pt>
                <c:pt idx="27">
                  <c:v>1</c:v>
                </c:pt>
                <c:pt idx="28">
                  <c:v>1.5</c:v>
                </c:pt>
                <c:pt idx="29">
                  <c:v>1.3</c:v>
                </c:pt>
                <c:pt idx="30">
                  <c:v>1.2</c:v>
                </c:pt>
                <c:pt idx="31">
                  <c:v>1.9</c:v>
                </c:pt>
                <c:pt idx="32">
                  <c:v>1.3</c:v>
                </c:pt>
                <c:pt idx="33">
                  <c:v>2.1</c:v>
                </c:pt>
                <c:pt idx="34">
                  <c:v>2.7</c:v>
                </c:pt>
                <c:pt idx="35">
                  <c:v>1.9</c:v>
                </c:pt>
                <c:pt idx="36">
                  <c:v>2</c:v>
                </c:pt>
                <c:pt idx="37">
                  <c:v>1.9</c:v>
                </c:pt>
                <c:pt idx="38">
                  <c:v>0.8</c:v>
                </c:pt>
                <c:pt idx="39">
                  <c:v>1.1000000000000001</c:v>
                </c:pt>
                <c:pt idx="40">
                  <c:v>2.6</c:v>
                </c:pt>
                <c:pt idx="41">
                  <c:v>2.4</c:v>
                </c:pt>
                <c:pt idx="42">
                  <c:v>1</c:v>
                </c:pt>
                <c:pt idx="43">
                  <c:v>1.7</c:v>
                </c:pt>
                <c:pt idx="44">
                  <c:v>2</c:v>
                </c:pt>
                <c:pt idx="45">
                  <c:v>1.6</c:v>
                </c:pt>
                <c:pt idx="46">
                  <c:v>1.5</c:v>
                </c:pt>
                <c:pt idx="47">
                  <c:v>1.6</c:v>
                </c:pt>
                <c:pt idx="48">
                  <c:v>2.2999999999999998</c:v>
                </c:pt>
                <c:pt idx="49">
                  <c:v>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30-4059-97B7-F81896459B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90512"/>
        <c:axId val="270085416"/>
      </c:lineChart>
      <c:catAx>
        <c:axId val="270090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5416"/>
        <c:crosses val="autoZero"/>
        <c:auto val="1"/>
        <c:lblAlgn val="ctr"/>
        <c:lblOffset val="100"/>
        <c:noMultiLvlLbl val="0"/>
      </c:catAx>
      <c:valAx>
        <c:axId val="270085416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90512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10182110557063982"/>
          <c:y val="1.825783435849233E-2"/>
          <c:w val="0.30273757122932499"/>
          <c:h val="0.29069793264183191"/>
        </c:manualLayout>
      </c:layout>
      <c:overlay val="0"/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14445416545154"/>
          <c:y val="3.6632866861704347E-2"/>
          <c:w val="0.82492016622922137"/>
          <c:h val="0.713032342509207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Cigarettes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Sheet1!$B$2:$B$51</c:f>
              <c:numCache>
                <c:formatCode>General</c:formatCode>
                <c:ptCount val="50"/>
                <c:pt idx="0">
                  <c:v>26.4</c:v>
                </c:pt>
                <c:pt idx="1">
                  <c:v>25.3</c:v>
                </c:pt>
                <c:pt idx="2">
                  <c:v>22.7</c:v>
                </c:pt>
                <c:pt idx="3">
                  <c:v>23.3</c:v>
                </c:pt>
                <c:pt idx="4">
                  <c:v>22.9</c:v>
                </c:pt>
                <c:pt idx="5">
                  <c:v>23.5</c:v>
                </c:pt>
                <c:pt idx="6">
                  <c:v>24</c:v>
                </c:pt>
                <c:pt idx="7">
                  <c:v>25</c:v>
                </c:pt>
                <c:pt idx="8">
                  <c:v>24.8</c:v>
                </c:pt>
                <c:pt idx="9">
                  <c:v>22.8</c:v>
                </c:pt>
                <c:pt idx="10">
                  <c:v>25</c:v>
                </c:pt>
                <c:pt idx="11">
                  <c:v>22</c:v>
                </c:pt>
                <c:pt idx="12">
                  <c:v>21.7</c:v>
                </c:pt>
                <c:pt idx="13">
                  <c:v>20.399999999999999</c:v>
                </c:pt>
                <c:pt idx="14">
                  <c:v>22.6</c:v>
                </c:pt>
                <c:pt idx="15">
                  <c:v>21.7</c:v>
                </c:pt>
                <c:pt idx="16">
                  <c:v>23.6</c:v>
                </c:pt>
                <c:pt idx="17">
                  <c:v>22.1</c:v>
                </c:pt>
                <c:pt idx="18">
                  <c:v>21.1</c:v>
                </c:pt>
                <c:pt idx="19">
                  <c:v>21.2</c:v>
                </c:pt>
                <c:pt idx="20">
                  <c:v>19</c:v>
                </c:pt>
                <c:pt idx="21">
                  <c:v>14.2</c:v>
                </c:pt>
                <c:pt idx="22">
                  <c:v>18.8</c:v>
                </c:pt>
                <c:pt idx="23">
                  <c:v>17.7</c:v>
                </c:pt>
                <c:pt idx="24">
                  <c:v>20.5</c:v>
                </c:pt>
                <c:pt idx="25">
                  <c:v>18.7</c:v>
                </c:pt>
                <c:pt idx="26">
                  <c:v>24</c:v>
                </c:pt>
                <c:pt idx="27">
                  <c:v>22.4</c:v>
                </c:pt>
                <c:pt idx="28">
                  <c:v>23.1</c:v>
                </c:pt>
                <c:pt idx="29">
                  <c:v>19.600000000000001</c:v>
                </c:pt>
                <c:pt idx="30">
                  <c:v>26</c:v>
                </c:pt>
                <c:pt idx="31">
                  <c:v>20.3</c:v>
                </c:pt>
                <c:pt idx="32">
                  <c:v>18.8</c:v>
                </c:pt>
                <c:pt idx="33">
                  <c:v>18.100000000000001</c:v>
                </c:pt>
                <c:pt idx="34">
                  <c:v>18.7</c:v>
                </c:pt>
                <c:pt idx="35">
                  <c:v>20.399999999999999</c:v>
                </c:pt>
                <c:pt idx="36">
                  <c:v>17.399999999999999</c:v>
                </c:pt>
                <c:pt idx="37">
                  <c:v>20</c:v>
                </c:pt>
                <c:pt idx="38">
                  <c:v>17.899999999999999</c:v>
                </c:pt>
                <c:pt idx="39">
                  <c:v>18</c:v>
                </c:pt>
                <c:pt idx="40">
                  <c:v>15.8</c:v>
                </c:pt>
                <c:pt idx="41">
                  <c:v>15.3</c:v>
                </c:pt>
                <c:pt idx="42">
                  <c:v>17.399999999999999</c:v>
                </c:pt>
                <c:pt idx="43">
                  <c:v>21.3</c:v>
                </c:pt>
                <c:pt idx="44">
                  <c:v>15.8</c:v>
                </c:pt>
                <c:pt idx="45">
                  <c:v>18</c:v>
                </c:pt>
                <c:pt idx="46">
                  <c:v>19</c:v>
                </c:pt>
                <c:pt idx="47">
                  <c:v>20.6</c:v>
                </c:pt>
                <c:pt idx="48">
                  <c:v>20</c:v>
                </c:pt>
                <c:pt idx="49">
                  <c:v>14.3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BA-4E75-B248-3EFF317B290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Nicotine or cigarettes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Sheet1!$C$2:$C$51</c:f>
              <c:numCache>
                <c:formatCode>General</c:formatCode>
                <c:ptCount val="50"/>
                <c:pt idx="0">
                  <c:v>27.1</c:v>
                </c:pt>
                <c:pt idx="1">
                  <c:v>26</c:v>
                </c:pt>
                <c:pt idx="2">
                  <c:v>23.7</c:v>
                </c:pt>
                <c:pt idx="3">
                  <c:v>24.1</c:v>
                </c:pt>
                <c:pt idx="4">
                  <c:v>23.6</c:v>
                </c:pt>
                <c:pt idx="5">
                  <c:v>24.3</c:v>
                </c:pt>
                <c:pt idx="6">
                  <c:v>25.5</c:v>
                </c:pt>
                <c:pt idx="7">
                  <c:v>25.8</c:v>
                </c:pt>
                <c:pt idx="8">
                  <c:v>27.9</c:v>
                </c:pt>
                <c:pt idx="9">
                  <c:v>24.1</c:v>
                </c:pt>
                <c:pt idx="10">
                  <c:v>26</c:v>
                </c:pt>
                <c:pt idx="11">
                  <c:v>23.5</c:v>
                </c:pt>
                <c:pt idx="12">
                  <c:v>24.4</c:v>
                </c:pt>
                <c:pt idx="13">
                  <c:v>23.9</c:v>
                </c:pt>
                <c:pt idx="14">
                  <c:v>23.3</c:v>
                </c:pt>
                <c:pt idx="15">
                  <c:v>24.4</c:v>
                </c:pt>
                <c:pt idx="16">
                  <c:v>24.4</c:v>
                </c:pt>
                <c:pt idx="17">
                  <c:v>25.1</c:v>
                </c:pt>
                <c:pt idx="18">
                  <c:v>21.7</c:v>
                </c:pt>
                <c:pt idx="19">
                  <c:v>22.1</c:v>
                </c:pt>
                <c:pt idx="20">
                  <c:v>20.9</c:v>
                </c:pt>
                <c:pt idx="21">
                  <c:v>16.600000000000001</c:v>
                </c:pt>
                <c:pt idx="22">
                  <c:v>20.7</c:v>
                </c:pt>
                <c:pt idx="23">
                  <c:v>19.100000000000001</c:v>
                </c:pt>
                <c:pt idx="24">
                  <c:v>22.9</c:v>
                </c:pt>
                <c:pt idx="25">
                  <c:v>19.600000000000001</c:v>
                </c:pt>
                <c:pt idx="26">
                  <c:v>27.5</c:v>
                </c:pt>
                <c:pt idx="27">
                  <c:v>26.6</c:v>
                </c:pt>
                <c:pt idx="28">
                  <c:v>26.6</c:v>
                </c:pt>
                <c:pt idx="29">
                  <c:v>24.3</c:v>
                </c:pt>
                <c:pt idx="30">
                  <c:v>30.4</c:v>
                </c:pt>
                <c:pt idx="31">
                  <c:v>26.4</c:v>
                </c:pt>
                <c:pt idx="32">
                  <c:v>27.7</c:v>
                </c:pt>
                <c:pt idx="33">
                  <c:v>26.1</c:v>
                </c:pt>
                <c:pt idx="34">
                  <c:v>29.8</c:v>
                </c:pt>
                <c:pt idx="35">
                  <c:v>28.3</c:v>
                </c:pt>
                <c:pt idx="36">
                  <c:v>30.9</c:v>
                </c:pt>
                <c:pt idx="37">
                  <c:v>32.299999999999997</c:v>
                </c:pt>
                <c:pt idx="38">
                  <c:v>34.700000000000003</c:v>
                </c:pt>
                <c:pt idx="39">
                  <c:v>31.4</c:v>
                </c:pt>
                <c:pt idx="40">
                  <c:v>30.6</c:v>
                </c:pt>
                <c:pt idx="41">
                  <c:v>31.4</c:v>
                </c:pt>
                <c:pt idx="42">
                  <c:v>36.4</c:v>
                </c:pt>
                <c:pt idx="43">
                  <c:v>37.700000000000003</c:v>
                </c:pt>
                <c:pt idx="44">
                  <c:v>31.8</c:v>
                </c:pt>
                <c:pt idx="45">
                  <c:v>37.200000000000003</c:v>
                </c:pt>
                <c:pt idx="46">
                  <c:v>38.700000000000003</c:v>
                </c:pt>
                <c:pt idx="47">
                  <c:v>38.299999999999997</c:v>
                </c:pt>
                <c:pt idx="48">
                  <c:v>36.9</c:v>
                </c:pt>
                <c:pt idx="49">
                  <c:v>33.200000000000003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BBA-4E75-B248-3EFF317B2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7256"/>
        <c:axId val="339628040"/>
      </c:lineChart>
      <c:catAx>
        <c:axId val="339627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339628040"/>
        <c:crosses val="autoZero"/>
        <c:auto val="1"/>
        <c:lblAlgn val="ctr"/>
        <c:lblOffset val="100"/>
        <c:noMultiLvlLbl val="0"/>
      </c:catAx>
      <c:valAx>
        <c:axId val="339628040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smoking cigs or using nicotine</a:t>
                </a:r>
              </a:p>
            </c:rich>
          </c:tx>
          <c:layout>
            <c:manualLayout>
              <c:xMode val="edge"/>
              <c:yMode val="edge"/>
              <c:x val="3.2407407407407406E-2"/>
              <c:y val="3.316310805015419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7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199061922815207"/>
          <c:y val="1.7617908056252355E-2"/>
          <c:w val="0.30720691163604552"/>
          <c:h val="0.1454024259588511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845413718088421E-2"/>
          <c:y val="3.2224756738427063E-2"/>
          <c:w val="0.89346457709822502"/>
          <c:h val="0.657305867380260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Cigarette smoking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dLbl>
              <c:idx val="14"/>
              <c:layout>
                <c:manualLayout>
                  <c:x val="-2.900083234999272E-2"/>
                  <c:y val="-6.9542335475256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AFA-44E7-B935-4C8840FE4907}"/>
                </c:ext>
              </c:extLst>
            </c:dLbl>
            <c:dLbl>
              <c:idx val="15"/>
              <c:layout>
                <c:manualLayout>
                  <c:x val="-2.562221059111925E-2"/>
                  <c:y val="-5.16727846036700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60-4290-A9D1-6B2CF80421B7}"/>
                </c:ext>
              </c:extLst>
            </c:dLbl>
            <c:dLbl>
              <c:idx val="16"/>
              <c:layout>
                <c:manualLayout>
                  <c:x val="-2.0945184968191727E-2"/>
                  <c:y val="-5.46510430822677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BA-4BF3-96B5-AE2879F51F74}"/>
                </c:ext>
              </c:extLst>
            </c:dLbl>
            <c:dLbl>
              <c:idx val="17"/>
              <c:layout>
                <c:manualLayout>
                  <c:x val="-2.2944999311253267E-2"/>
                  <c:y val="-5.97140824958837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C2-46C5-9A89-B30DA8D60030}"/>
                </c:ext>
              </c:extLst>
            </c:dLbl>
            <c:dLbl>
              <c:idx val="18"/>
              <c:layout>
                <c:manualLayout>
                  <c:x val="-1.9533284262874453E-2"/>
                  <c:y val="-4.48227901028953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478-47A6-8A31-416B366B237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2026-Mar (N=5142)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24.1</c:v>
                </c:pt>
                <c:pt idx="1">
                  <c:v>22</c:v>
                </c:pt>
                <c:pt idx="2">
                  <c:v>21.5</c:v>
                </c:pt>
                <c:pt idx="3">
                  <c:v>21.4</c:v>
                </c:pt>
                <c:pt idx="4">
                  <c:v>20.8</c:v>
                </c:pt>
                <c:pt idx="5">
                  <c:v>20</c:v>
                </c:pt>
                <c:pt idx="6">
                  <c:v>19.2</c:v>
                </c:pt>
                <c:pt idx="7">
                  <c:v>18.5</c:v>
                </c:pt>
                <c:pt idx="8">
                  <c:v>18.7</c:v>
                </c:pt>
                <c:pt idx="9">
                  <c:v>18</c:v>
                </c:pt>
                <c:pt idx="10">
                  <c:v>17.2</c:v>
                </c:pt>
                <c:pt idx="11">
                  <c:v>17.2</c:v>
                </c:pt>
                <c:pt idx="12">
                  <c:v>15.4</c:v>
                </c:pt>
                <c:pt idx="13">
                  <c:v>14.8</c:v>
                </c:pt>
                <c:pt idx="14" formatCode="0.0">
                  <c:v>14.8</c:v>
                </c:pt>
                <c:pt idx="15">
                  <c:v>14.8</c:v>
                </c:pt>
                <c:pt idx="16">
                  <c:v>14.6</c:v>
                </c:pt>
                <c:pt idx="17">
                  <c:v>14.2</c:v>
                </c:pt>
                <c:pt idx="18">
                  <c:v>15</c:v>
                </c:pt>
                <c:pt idx="19">
                  <c:v>12.8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56-400C-A340-16353C7D8D15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Upper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2026-Mar (N=5142)</c:v>
                </c:pt>
              </c:strCache>
            </c:str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24.7</c:v>
                </c:pt>
                <c:pt idx="1">
                  <c:v>22.6</c:v>
                </c:pt>
                <c:pt idx="2">
                  <c:v>22.1</c:v>
                </c:pt>
                <c:pt idx="3">
                  <c:v>21.9</c:v>
                </c:pt>
                <c:pt idx="4">
                  <c:v>21.3</c:v>
                </c:pt>
                <c:pt idx="5">
                  <c:v>20.6</c:v>
                </c:pt>
                <c:pt idx="6">
                  <c:v>19.8</c:v>
                </c:pt>
                <c:pt idx="7">
                  <c:v>19.100000000000001</c:v>
                </c:pt>
                <c:pt idx="8">
                  <c:v>19.3</c:v>
                </c:pt>
                <c:pt idx="9">
                  <c:v>18.5</c:v>
                </c:pt>
                <c:pt idx="10">
                  <c:v>17.7</c:v>
                </c:pt>
                <c:pt idx="11">
                  <c:v>17.7</c:v>
                </c:pt>
                <c:pt idx="12">
                  <c:v>15.9</c:v>
                </c:pt>
                <c:pt idx="13">
                  <c:v>15.3</c:v>
                </c:pt>
                <c:pt idx="14" formatCode="0.0">
                  <c:v>15.3</c:v>
                </c:pt>
                <c:pt idx="15">
                  <c:v>15.3</c:v>
                </c:pt>
                <c:pt idx="16">
                  <c:v>15.1</c:v>
                </c:pt>
                <c:pt idx="17">
                  <c:v>14.7</c:v>
                </c:pt>
                <c:pt idx="18">
                  <c:v>15.5</c:v>
                </c:pt>
                <c:pt idx="19">
                  <c:v>13.7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56-400C-A340-16353C7D8D15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2026-Mar (N=5142)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23.6</c:v>
                </c:pt>
                <c:pt idx="1">
                  <c:v>21.4</c:v>
                </c:pt>
                <c:pt idx="2">
                  <c:v>21</c:v>
                </c:pt>
                <c:pt idx="3">
                  <c:v>20.8</c:v>
                </c:pt>
                <c:pt idx="4">
                  <c:v>20.2</c:v>
                </c:pt>
                <c:pt idx="5">
                  <c:v>19.5</c:v>
                </c:pt>
                <c:pt idx="6">
                  <c:v>18.7</c:v>
                </c:pt>
                <c:pt idx="7">
                  <c:v>18</c:v>
                </c:pt>
                <c:pt idx="8">
                  <c:v>18.2</c:v>
                </c:pt>
                <c:pt idx="9">
                  <c:v>17.5</c:v>
                </c:pt>
                <c:pt idx="10">
                  <c:v>16.7</c:v>
                </c:pt>
                <c:pt idx="11">
                  <c:v>16.7</c:v>
                </c:pt>
                <c:pt idx="12">
                  <c:v>15</c:v>
                </c:pt>
                <c:pt idx="13">
                  <c:v>14.3</c:v>
                </c:pt>
                <c:pt idx="14" formatCode="0.0">
                  <c:v>14.3</c:v>
                </c:pt>
                <c:pt idx="15">
                  <c:v>14.3</c:v>
                </c:pt>
                <c:pt idx="16">
                  <c:v>14.1</c:v>
                </c:pt>
                <c:pt idx="17">
                  <c:v>13.8</c:v>
                </c:pt>
                <c:pt idx="18">
                  <c:v>14.6</c:v>
                </c:pt>
                <c:pt idx="19">
                  <c:v>11.9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F56-400C-A340-16353C7D8D1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Daily cigarette smoking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3.6600461370633268E-2"/>
                  <c:y val="4.1546705776437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18B-465F-9FA1-4ED1524412D0}"/>
                </c:ext>
              </c:extLst>
            </c:dLbl>
            <c:dLbl>
              <c:idx val="1"/>
              <c:layout>
                <c:manualLayout>
                  <c:x val="-3.2048640684173298E-2"/>
                  <c:y val="3.2611930340644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8B-465F-9FA1-4ED1524412D0}"/>
                </c:ext>
              </c:extLst>
            </c:dLbl>
            <c:dLbl>
              <c:idx val="2"/>
              <c:layout>
                <c:manualLayout>
                  <c:x val="-2.622613325699974E-2"/>
                  <c:y val="3.559018881924246E-2"/>
                </c:manualLayout>
              </c:layout>
              <c:tx>
                <c:rich>
                  <a:bodyPr/>
                  <a:lstStyle/>
                  <a:p>
                    <a:fld id="{C1175960-BEA7-46C5-8D18-6588C93590AB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.0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18B-465F-9FA1-4ED1524412D0}"/>
                </c:ext>
              </c:extLst>
            </c:dLbl>
            <c:dLbl>
              <c:idx val="3"/>
              <c:layout>
                <c:manualLayout>
                  <c:x val="-3.6600461370633254E-2"/>
                  <c:y val="2.96336718620470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18B-465F-9FA1-4ED1524412D0}"/>
                </c:ext>
              </c:extLst>
            </c:dLbl>
            <c:dLbl>
              <c:idx val="4"/>
              <c:layout>
                <c:manualLayout>
                  <c:x val="-3.5083187808479993E-2"/>
                  <c:y val="2.36771549048516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18B-465F-9FA1-4ED1524412D0}"/>
                </c:ext>
              </c:extLst>
            </c:dLbl>
            <c:dLbl>
              <c:idx val="5"/>
              <c:layout>
                <c:manualLayout>
                  <c:x val="-3.3812501067766336E-2"/>
                  <c:y val="1.7720637947656288E-2"/>
                </c:manualLayout>
              </c:layout>
              <c:tx>
                <c:rich>
                  <a:bodyPr/>
                  <a:lstStyle/>
                  <a:p>
                    <a:fld id="{2DEC3E9A-2D10-42A4-A9C2-4F2BAD8FE9E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.0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418B-465F-9FA1-4ED1524412D0}"/>
                </c:ext>
              </c:extLst>
            </c:dLbl>
            <c:dLbl>
              <c:idx val="6"/>
              <c:layout>
                <c:manualLayout>
                  <c:x val="-3.8117734932786626E-2"/>
                  <c:y val="2.36771549048516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18B-465F-9FA1-4ED1524412D0}"/>
                </c:ext>
              </c:extLst>
            </c:dLbl>
            <c:dLbl>
              <c:idx val="7"/>
              <c:layout>
                <c:manualLayout>
                  <c:x val="-3.5083187808479938E-2"/>
                  <c:y val="1.77206379476562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18B-465F-9FA1-4ED1524412D0}"/>
                </c:ext>
              </c:extLst>
            </c:dLbl>
            <c:dLbl>
              <c:idx val="8"/>
              <c:layout>
                <c:manualLayout>
                  <c:x val="-3.2048640684173298E-2"/>
                  <c:y val="3.85684472978400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18B-465F-9FA1-4ED1524412D0}"/>
                </c:ext>
              </c:extLst>
            </c:dLbl>
            <c:dLbl>
              <c:idx val="9"/>
              <c:layout>
                <c:manualLayout>
                  <c:x val="-3.0531367122019978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18B-465F-9FA1-4ED1524412D0}"/>
                </c:ext>
              </c:extLst>
            </c:dLbl>
            <c:dLbl>
              <c:idx val="10"/>
              <c:layout>
                <c:manualLayout>
                  <c:x val="-2.9014093559866769E-2"/>
                  <c:y val="3.2611930340644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18B-465F-9FA1-4ED1524412D0}"/>
                </c:ext>
              </c:extLst>
            </c:dLbl>
            <c:dLbl>
              <c:idx val="11"/>
              <c:layout>
                <c:manualLayout>
                  <c:x val="-3.2048640684173409E-2"/>
                  <c:y val="2.66554133834493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18B-465F-9FA1-4ED1524412D0}"/>
                </c:ext>
              </c:extLst>
            </c:dLbl>
            <c:dLbl>
              <c:idx val="12"/>
              <c:layout>
                <c:manualLayout>
                  <c:x val="-3.3565914246326614E-2"/>
                  <c:y val="3.2611930340644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18B-465F-9FA1-4ED1524412D0}"/>
                </c:ext>
              </c:extLst>
            </c:dLbl>
            <c:dLbl>
              <c:idx val="13"/>
              <c:layout>
                <c:manualLayout>
                  <c:x val="-3.2776931994006886E-2"/>
                  <c:y val="2.96336718620469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18B-465F-9FA1-4ED1524412D0}"/>
                </c:ext>
              </c:extLst>
            </c:dLbl>
            <c:dLbl>
              <c:idx val="14"/>
              <c:layout>
                <c:manualLayout>
                  <c:x val="-3.2776931994006886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18B-465F-9FA1-4ED1524412D0}"/>
                </c:ext>
              </c:extLst>
            </c:dLbl>
            <c:dLbl>
              <c:idx val="15"/>
              <c:layout>
                <c:manualLayout>
                  <c:x val="-2.9742384869700361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18B-465F-9FA1-4ED1524412D0}"/>
                </c:ext>
              </c:extLst>
            </c:dLbl>
            <c:dLbl>
              <c:idx val="16"/>
              <c:layout>
                <c:manualLayout>
                  <c:x val="-1.7019269493709705E-2"/>
                  <c:y val="4.15467057764378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18B-465F-9FA1-4ED1524412D0}"/>
                </c:ext>
              </c:extLst>
            </c:dLbl>
            <c:dLbl>
              <c:idx val="17"/>
              <c:layout>
                <c:manualLayout>
                  <c:x val="-3.0531367122019978E-2"/>
                  <c:y val="3.2611930340644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C2-46C5-9A89-B30DA8D60030}"/>
                </c:ext>
              </c:extLst>
            </c:dLbl>
            <c:dLbl>
              <c:idx val="18"/>
              <c:layout>
                <c:manualLayout>
                  <c:x val="-2.7119652073641053E-2"/>
                  <c:y val="3.856844729784009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/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0441699838607489E-2"/>
                      <c:h val="8.07108047699975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478-47A6-8A31-416B366B237F}"/>
                </c:ext>
              </c:extLst>
            </c:dLbl>
            <c:dLbl>
              <c:idx val="19"/>
              <c:layout>
                <c:manualLayout>
                  <c:x val="-1.5159952293096154E-2"/>
                  <c:y val="4.75032227336332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EF-4F72-AFE7-77C4F9D58A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2026-Mar (N=5142)</c:v>
                </c:pt>
              </c:strCache>
            </c:str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21.5</c:v>
                </c:pt>
                <c:pt idx="1">
                  <c:v>19.899999999999999</c:v>
                </c:pt>
                <c:pt idx="2">
                  <c:v>19</c:v>
                </c:pt>
                <c:pt idx="3">
                  <c:v>18.899999999999999</c:v>
                </c:pt>
                <c:pt idx="4">
                  <c:v>18.899999999999999</c:v>
                </c:pt>
                <c:pt idx="5">
                  <c:v>18</c:v>
                </c:pt>
                <c:pt idx="6">
                  <c:v>16.8</c:v>
                </c:pt>
                <c:pt idx="7">
                  <c:v>16.399999999999999</c:v>
                </c:pt>
                <c:pt idx="8">
                  <c:v>16.399999999999999</c:v>
                </c:pt>
                <c:pt idx="9">
                  <c:v>15.9</c:v>
                </c:pt>
                <c:pt idx="10">
                  <c:v>14.8</c:v>
                </c:pt>
                <c:pt idx="11">
                  <c:v>14.5</c:v>
                </c:pt>
                <c:pt idx="12">
                  <c:v>13.4</c:v>
                </c:pt>
                <c:pt idx="13">
                  <c:v>11.7</c:v>
                </c:pt>
                <c:pt idx="14">
                  <c:v>11.4</c:v>
                </c:pt>
                <c:pt idx="15">
                  <c:v>11.3</c:v>
                </c:pt>
                <c:pt idx="16">
                  <c:v>11</c:v>
                </c:pt>
                <c:pt idx="17">
                  <c:v>10.4</c:v>
                </c:pt>
                <c:pt idx="18">
                  <c:v>10.6</c:v>
                </c:pt>
                <c:pt idx="19">
                  <c:v>9.1999999999999993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18B-465F-9FA1-4ED1524412D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Lower 95% CI2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2026-Mar (N=5142)</c:v>
                </c:pt>
              </c:strCache>
            </c:str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22.1</c:v>
                </c:pt>
                <c:pt idx="1">
                  <c:v>20.5</c:v>
                </c:pt>
                <c:pt idx="2">
                  <c:v>19.5</c:v>
                </c:pt>
                <c:pt idx="3">
                  <c:v>19.399999999999999</c:v>
                </c:pt>
                <c:pt idx="4">
                  <c:v>19.399999999999999</c:v>
                </c:pt>
                <c:pt idx="5">
                  <c:v>18.600000000000001</c:v>
                </c:pt>
                <c:pt idx="6">
                  <c:v>17.3</c:v>
                </c:pt>
                <c:pt idx="7">
                  <c:v>16.899999999999999</c:v>
                </c:pt>
                <c:pt idx="8">
                  <c:v>17</c:v>
                </c:pt>
                <c:pt idx="9">
                  <c:v>16.399999999999999</c:v>
                </c:pt>
                <c:pt idx="10">
                  <c:v>15.2</c:v>
                </c:pt>
                <c:pt idx="11">
                  <c:v>14.9</c:v>
                </c:pt>
                <c:pt idx="12">
                  <c:v>13.9</c:v>
                </c:pt>
                <c:pt idx="13">
                  <c:v>12.2</c:v>
                </c:pt>
                <c:pt idx="14">
                  <c:v>11.9</c:v>
                </c:pt>
                <c:pt idx="15">
                  <c:v>11.7</c:v>
                </c:pt>
                <c:pt idx="16">
                  <c:v>11.5</c:v>
                </c:pt>
                <c:pt idx="17">
                  <c:v>10.8</c:v>
                </c:pt>
                <c:pt idx="18">
                  <c:v>11</c:v>
                </c:pt>
                <c:pt idx="19">
                  <c:v>10.1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18B-465F-9FA1-4ED1524412D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Upper 95% CI2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2026-Mar (N=5142)</c:v>
                </c:pt>
              </c:strCache>
            </c:strRef>
          </c:cat>
          <c:val>
            <c:numRef>
              <c:f>Sheet1!$G$2:$G$21</c:f>
              <c:numCache>
                <c:formatCode>General</c:formatCode>
                <c:ptCount val="20"/>
                <c:pt idx="0">
                  <c:v>21</c:v>
                </c:pt>
                <c:pt idx="1">
                  <c:v>19.399999999999999</c:v>
                </c:pt>
                <c:pt idx="2">
                  <c:v>18.399999999999999</c:v>
                </c:pt>
                <c:pt idx="3">
                  <c:v>18.399999999999999</c:v>
                </c:pt>
                <c:pt idx="4">
                  <c:v>18.399999999999999</c:v>
                </c:pt>
                <c:pt idx="5">
                  <c:v>17.5</c:v>
                </c:pt>
                <c:pt idx="6">
                  <c:v>16.399999999999999</c:v>
                </c:pt>
                <c:pt idx="7">
                  <c:v>15.9</c:v>
                </c:pt>
                <c:pt idx="8">
                  <c:v>15.9</c:v>
                </c:pt>
                <c:pt idx="9">
                  <c:v>15.4</c:v>
                </c:pt>
                <c:pt idx="10">
                  <c:v>14.3</c:v>
                </c:pt>
                <c:pt idx="11">
                  <c:v>14</c:v>
                </c:pt>
                <c:pt idx="12">
                  <c:v>13</c:v>
                </c:pt>
                <c:pt idx="13">
                  <c:v>11.2</c:v>
                </c:pt>
                <c:pt idx="14">
                  <c:v>11</c:v>
                </c:pt>
                <c:pt idx="15">
                  <c:v>10.9</c:v>
                </c:pt>
                <c:pt idx="16">
                  <c:v>10.6</c:v>
                </c:pt>
                <c:pt idx="17">
                  <c:v>10</c:v>
                </c:pt>
                <c:pt idx="18">
                  <c:v>10.199999999999999</c:v>
                </c:pt>
                <c:pt idx="19">
                  <c:v>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18B-465F-9FA1-4ED1524412D0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</c:strCache>
            </c:strRef>
          </c:tx>
          <c:spPr>
            <a:ln>
              <a:solidFill>
                <a:schemeClr val="accent6">
                  <a:lumMod val="40000"/>
                  <a:lumOff val="60000"/>
                </a:schemeClr>
              </a:solidFill>
              <a:prstDash val="sysDot"/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2026-Mar (N=5142)</c:v>
                </c:pt>
              </c:strCache>
            </c:strRef>
          </c:cat>
          <c:val>
            <c:numRef>
              <c:f>Sheet1!$H$2:$H$19</c:f>
              <c:numCache>
                <c:formatCode>General</c:formatCode>
                <c:ptCount val="1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12-4D62-A717-5EDD592EBC2E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</c:strCache>
            </c:strRef>
          </c:tx>
          <c:spPr>
            <a:ln>
              <a:solidFill>
                <a:schemeClr val="accent6">
                  <a:lumMod val="20000"/>
                  <a:lumOff val="80000"/>
                </a:schemeClr>
              </a:solidFill>
              <a:prstDash val="sysDot"/>
            </a:ln>
          </c:spPr>
          <c:marker>
            <c:symbol val="none"/>
          </c:marker>
          <c:val>
            <c:numRef>
              <c:f>Sheet1!$I$2:$I$19</c:f>
              <c:numCache>
                <c:formatCode>General</c:formatCode>
                <c:ptCount val="1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12-4D62-A717-5EDD592EBC2E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</c:strCache>
            </c:strRef>
          </c:tx>
          <c:spPr>
            <a:ln>
              <a:solidFill>
                <a:schemeClr val="accent6">
                  <a:lumMod val="20000"/>
                  <a:lumOff val="80000"/>
                </a:schemeClr>
              </a:solidFill>
              <a:prstDash val="sysDot"/>
            </a:ln>
          </c:spPr>
          <c:marker>
            <c:symbol val="none"/>
          </c:marker>
          <c:val>
            <c:numRef>
              <c:f>Sheet1!$J$2:$J$19</c:f>
              <c:numCache>
                <c:formatCode>General</c:formatCode>
                <c:ptCount val="1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12-4D62-A717-5EDD592EBC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2263040"/>
        <c:axId val="122264576"/>
      </c:lineChart>
      <c:catAx>
        <c:axId val="122263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22264576"/>
        <c:crosses val="autoZero"/>
        <c:auto val="1"/>
        <c:lblAlgn val="ctr"/>
        <c:lblOffset val="100"/>
        <c:noMultiLvlLbl val="0"/>
      </c:catAx>
      <c:valAx>
        <c:axId val="12226457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endParaRPr lang="en-GB" sz="14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2263040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7"/>
        <c:delete val="1"/>
      </c:legendEntry>
      <c:legendEntry>
        <c:idx val="8"/>
        <c:delete val="1"/>
      </c:legendEntry>
      <c:layout>
        <c:manualLayout>
          <c:xMode val="edge"/>
          <c:yMode val="edge"/>
          <c:x val="0.78138345959160016"/>
          <c:y val="2.6999437414008648E-2"/>
          <c:w val="0.21861654040839987"/>
          <c:h val="0.16231813569461548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147516902198134E-2"/>
          <c:y val="4.7116049131415538E-2"/>
          <c:w val="0.89192059051460104"/>
          <c:h val="0.6891375878029293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dLbl>
              <c:idx val="13"/>
              <c:layout>
                <c:manualLayout>
                  <c:x val="-3.260849804053037E-2"/>
                  <c:y val="-6.9542335475256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F68-4ABC-AD9D-0E1F5B74AF1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Sheet1!$A$2:$A$21</c:f>
              <c:strCache>
                <c:ptCount val="20"/>
                <c:pt idx="0">
                  <c:v>2007 (N=5958)</c:v>
                </c:pt>
                <c:pt idx="1">
                  <c:v>2008 (N=4602)</c:v>
                </c:pt>
                <c:pt idx="2">
                  <c:v>2009 (N=4973)</c:v>
                </c:pt>
                <c:pt idx="3">
                  <c:v>2010 (N=5775)</c:v>
                </c:pt>
                <c:pt idx="4">
                  <c:v>2011 (N=4891)</c:v>
                </c:pt>
                <c:pt idx="5">
                  <c:v>2012 (N=4726)</c:v>
                </c:pt>
                <c:pt idx="6">
                  <c:v>2013 (N=4710)</c:v>
                </c:pt>
                <c:pt idx="7">
                  <c:v>2014 (N=4152)</c:v>
                </c:pt>
                <c:pt idx="8">
                  <c:v>2015 (N=4147)</c:v>
                </c:pt>
                <c:pt idx="9">
                  <c:v>2016 (N=4063)</c:v>
                </c:pt>
                <c:pt idx="10">
                  <c:v>2017 (N=3869)</c:v>
                </c:pt>
                <c:pt idx="11">
                  <c:v>2018 (N=3895)</c:v>
                </c:pt>
                <c:pt idx="12">
                  <c:v>2019 (N=3479)</c:v>
                </c:pt>
                <c:pt idx="13">
                  <c:v>2020 (N=3325)</c:v>
                </c:pt>
                <c:pt idx="14">
                  <c:v>2021 (N=3714)</c:v>
                </c:pt>
                <c:pt idx="15">
                  <c:v>2022 (N=3837)</c:v>
                </c:pt>
                <c:pt idx="16">
                  <c:v>2023 (N=3831)</c:v>
                </c:pt>
                <c:pt idx="17">
                  <c:v>2024 (N=3701)</c:v>
                </c:pt>
                <c:pt idx="18">
                  <c:v>2025 (N=3932)</c:v>
                </c:pt>
                <c:pt idx="19">
                  <c:v>2026-Mar (N=878)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6.7</c:v>
                </c:pt>
                <c:pt idx="1">
                  <c:v>5.6</c:v>
                </c:pt>
                <c:pt idx="2">
                  <c:v>5</c:v>
                </c:pt>
                <c:pt idx="3">
                  <c:v>4.8</c:v>
                </c:pt>
                <c:pt idx="4">
                  <c:v>4.5999999999999996</c:v>
                </c:pt>
                <c:pt idx="5">
                  <c:v>6.2</c:v>
                </c:pt>
                <c:pt idx="6">
                  <c:v>6.2</c:v>
                </c:pt>
                <c:pt idx="7">
                  <c:v>7.2</c:v>
                </c:pt>
                <c:pt idx="8">
                  <c:v>6.2</c:v>
                </c:pt>
                <c:pt idx="9">
                  <c:v>6</c:v>
                </c:pt>
                <c:pt idx="10">
                  <c:v>6.4</c:v>
                </c:pt>
                <c:pt idx="11">
                  <c:v>5.4</c:v>
                </c:pt>
                <c:pt idx="12">
                  <c:v>4.3</c:v>
                </c:pt>
                <c:pt idx="13">
                  <c:v>8</c:v>
                </c:pt>
                <c:pt idx="14">
                  <c:v>9.1999999999999993</c:v>
                </c:pt>
                <c:pt idx="15">
                  <c:v>9</c:v>
                </c:pt>
                <c:pt idx="16">
                  <c:v>8.5</c:v>
                </c:pt>
                <c:pt idx="17">
                  <c:v>10</c:v>
                </c:pt>
                <c:pt idx="18">
                  <c:v>9.9</c:v>
                </c:pt>
                <c:pt idx="19">
                  <c:v>14.3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698-407B-A7D3-D68BC9D2E82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(N=5958)</c:v>
                </c:pt>
                <c:pt idx="1">
                  <c:v>2008 (N=4602)</c:v>
                </c:pt>
                <c:pt idx="2">
                  <c:v>2009 (N=4973)</c:v>
                </c:pt>
                <c:pt idx="3">
                  <c:v>2010 (N=5775)</c:v>
                </c:pt>
                <c:pt idx="4">
                  <c:v>2011 (N=4891)</c:v>
                </c:pt>
                <c:pt idx="5">
                  <c:v>2012 (N=4726)</c:v>
                </c:pt>
                <c:pt idx="6">
                  <c:v>2013 (N=4710)</c:v>
                </c:pt>
                <c:pt idx="7">
                  <c:v>2014 (N=4152)</c:v>
                </c:pt>
                <c:pt idx="8">
                  <c:v>2015 (N=4147)</c:v>
                </c:pt>
                <c:pt idx="9">
                  <c:v>2016 (N=4063)</c:v>
                </c:pt>
                <c:pt idx="10">
                  <c:v>2017 (N=3869)</c:v>
                </c:pt>
                <c:pt idx="11">
                  <c:v>2018 (N=3895)</c:v>
                </c:pt>
                <c:pt idx="12">
                  <c:v>2019 (N=3479)</c:v>
                </c:pt>
                <c:pt idx="13">
                  <c:v>2020 (N=3325)</c:v>
                </c:pt>
                <c:pt idx="14">
                  <c:v>2021 (N=3714)</c:v>
                </c:pt>
                <c:pt idx="15">
                  <c:v>2022 (N=3837)</c:v>
                </c:pt>
                <c:pt idx="16">
                  <c:v>2023 (N=3831)</c:v>
                </c:pt>
                <c:pt idx="17">
                  <c:v>2024 (N=3701)</c:v>
                </c:pt>
                <c:pt idx="18">
                  <c:v>2025 (N=3932)</c:v>
                </c:pt>
                <c:pt idx="19">
                  <c:v>2026-Mar (N=878)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6</c:v>
                </c:pt>
                <c:pt idx="1">
                  <c:v>4.9000000000000004</c:v>
                </c:pt>
                <c:pt idx="2">
                  <c:v>4.4000000000000004</c:v>
                </c:pt>
                <c:pt idx="3">
                  <c:v>4.2</c:v>
                </c:pt>
                <c:pt idx="4">
                  <c:v>4</c:v>
                </c:pt>
                <c:pt idx="5">
                  <c:v>5.5</c:v>
                </c:pt>
                <c:pt idx="6">
                  <c:v>5.5</c:v>
                </c:pt>
                <c:pt idx="7">
                  <c:v>6.4</c:v>
                </c:pt>
                <c:pt idx="8">
                  <c:v>5.4</c:v>
                </c:pt>
                <c:pt idx="9">
                  <c:v>5.3</c:v>
                </c:pt>
                <c:pt idx="10">
                  <c:v>5.6</c:v>
                </c:pt>
                <c:pt idx="11">
                  <c:v>4.7</c:v>
                </c:pt>
                <c:pt idx="12">
                  <c:v>3.6</c:v>
                </c:pt>
                <c:pt idx="13">
                  <c:v>7</c:v>
                </c:pt>
                <c:pt idx="14">
                  <c:v>8.3000000000000007</c:v>
                </c:pt>
                <c:pt idx="15">
                  <c:v>8.1</c:v>
                </c:pt>
                <c:pt idx="16">
                  <c:v>7.6</c:v>
                </c:pt>
                <c:pt idx="17">
                  <c:v>9</c:v>
                </c:pt>
                <c:pt idx="18">
                  <c:v>8.9</c:v>
                </c:pt>
                <c:pt idx="19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98-407B-A7D3-D68BC9D2E82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Upper 95% CI2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(N=5958)</c:v>
                </c:pt>
                <c:pt idx="1">
                  <c:v>2008 (N=4602)</c:v>
                </c:pt>
                <c:pt idx="2">
                  <c:v>2009 (N=4973)</c:v>
                </c:pt>
                <c:pt idx="3">
                  <c:v>2010 (N=5775)</c:v>
                </c:pt>
                <c:pt idx="4">
                  <c:v>2011 (N=4891)</c:v>
                </c:pt>
                <c:pt idx="5">
                  <c:v>2012 (N=4726)</c:v>
                </c:pt>
                <c:pt idx="6">
                  <c:v>2013 (N=4710)</c:v>
                </c:pt>
                <c:pt idx="7">
                  <c:v>2014 (N=4152)</c:v>
                </c:pt>
                <c:pt idx="8">
                  <c:v>2015 (N=4147)</c:v>
                </c:pt>
                <c:pt idx="9">
                  <c:v>2016 (N=4063)</c:v>
                </c:pt>
                <c:pt idx="10">
                  <c:v>2017 (N=3869)</c:v>
                </c:pt>
                <c:pt idx="11">
                  <c:v>2018 (N=3895)</c:v>
                </c:pt>
                <c:pt idx="12">
                  <c:v>2019 (N=3479)</c:v>
                </c:pt>
                <c:pt idx="13">
                  <c:v>2020 (N=3325)</c:v>
                </c:pt>
                <c:pt idx="14">
                  <c:v>2021 (N=3714)</c:v>
                </c:pt>
                <c:pt idx="15">
                  <c:v>2022 (N=3837)</c:v>
                </c:pt>
                <c:pt idx="16">
                  <c:v>2023 (N=3831)</c:v>
                </c:pt>
                <c:pt idx="17">
                  <c:v>2024 (N=3701)</c:v>
                </c:pt>
                <c:pt idx="18">
                  <c:v>2025 (N=3932)</c:v>
                </c:pt>
                <c:pt idx="19">
                  <c:v>2026-Mar (N=878)</c:v>
                </c:pt>
              </c:strCache>
            </c:str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7.3</c:v>
                </c:pt>
                <c:pt idx="1">
                  <c:v>6.2</c:v>
                </c:pt>
                <c:pt idx="2">
                  <c:v>5.6</c:v>
                </c:pt>
                <c:pt idx="3">
                  <c:v>5.3</c:v>
                </c:pt>
                <c:pt idx="4">
                  <c:v>5.2</c:v>
                </c:pt>
                <c:pt idx="5">
                  <c:v>6.9</c:v>
                </c:pt>
                <c:pt idx="6">
                  <c:v>6.8</c:v>
                </c:pt>
                <c:pt idx="7">
                  <c:v>8</c:v>
                </c:pt>
                <c:pt idx="8">
                  <c:v>6.9</c:v>
                </c:pt>
                <c:pt idx="9">
                  <c:v>6.7</c:v>
                </c:pt>
                <c:pt idx="10">
                  <c:v>7.2</c:v>
                </c:pt>
                <c:pt idx="11">
                  <c:v>6.1</c:v>
                </c:pt>
                <c:pt idx="12">
                  <c:v>4.9000000000000004</c:v>
                </c:pt>
                <c:pt idx="13">
                  <c:v>8.9</c:v>
                </c:pt>
                <c:pt idx="14">
                  <c:v>10.1</c:v>
                </c:pt>
                <c:pt idx="15">
                  <c:v>9.9</c:v>
                </c:pt>
                <c:pt idx="16">
                  <c:v>9.3000000000000007</c:v>
                </c:pt>
                <c:pt idx="17">
                  <c:v>10.9</c:v>
                </c:pt>
                <c:pt idx="18">
                  <c:v>10.8</c:v>
                </c:pt>
                <c:pt idx="19">
                  <c:v>16.7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698-407B-A7D3-D68BC9D2E8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858176"/>
        <c:axId val="127859712"/>
      </c:lineChart>
      <c:catAx>
        <c:axId val="127858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127859712"/>
        <c:crosses val="autoZero"/>
        <c:auto val="1"/>
        <c:lblAlgn val="ctr"/>
        <c:lblOffset val="100"/>
        <c:noMultiLvlLbl val="0"/>
      </c:catAx>
      <c:valAx>
        <c:axId val="127859712"/>
        <c:scaling>
          <c:orientation val="minMax"/>
          <c:max val="2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r>
                  <a:rPr lang="en-GB" sz="1400" b="0" dirty="0"/>
                  <a:t> 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7858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2937500667922"/>
          <c:y val="6.2007356065658652E-2"/>
          <c:w val="0.89292468978117745"/>
          <c:h val="0.6801684991168406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dLbl>
              <c:idx val="13"/>
              <c:layout>
                <c:manualLayout>
                  <c:x val="-3.659910281766262E-2"/>
                  <c:y val="-5.46510558984071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BDD-4671-A284-4FF3A560DA11}"/>
                </c:ext>
              </c:extLst>
            </c:dLbl>
            <c:dLbl>
              <c:idx val="14"/>
              <c:layout>
                <c:manualLayout>
                  <c:x val="-3.660366569793528E-2"/>
                  <c:y val="-7.84771293146064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409-4AD4-B50B-46706BD7F7FC}"/>
                </c:ext>
              </c:extLst>
            </c:dLbl>
            <c:dLbl>
              <c:idx val="15"/>
              <c:layout>
                <c:manualLayout>
                  <c:x val="-4.2809543095983907E-2"/>
                  <c:y val="-4.82477986678035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90-4F07-9EB6-A30DE928E9BF}"/>
                </c:ext>
              </c:extLst>
            </c:dLbl>
            <c:dLbl>
              <c:idx val="16"/>
              <c:layout>
                <c:manualLayout>
                  <c:x val="-3.9759617861178799E-2"/>
                  <c:y val="-5.42043170218533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990-4F07-9EB6-A30DE928E9BF}"/>
                </c:ext>
              </c:extLst>
            </c:dLbl>
            <c:dLbl>
              <c:idx val="17"/>
              <c:layout>
                <c:manualLayout>
                  <c:x val="-4.2698953287273168E-2"/>
                  <c:y val="-4.3780409902266212E-2"/>
                </c:manualLayout>
              </c:layout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/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644796461318252E-2"/>
                      <c:h val="6.671300556535801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5909-4DD2-A649-FD963419501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Sheet1!$A$2:$A$21</c:f>
              <c:strCache>
                <c:ptCount val="20"/>
                <c:pt idx="0">
                  <c:v>2007 (N=5956)</c:v>
                </c:pt>
                <c:pt idx="1">
                  <c:v>2008 (N=4592)</c:v>
                </c:pt>
                <c:pt idx="2">
                  <c:v>2009 (N=4957)</c:v>
                </c:pt>
                <c:pt idx="3">
                  <c:v>2010 (N=5767)</c:v>
                </c:pt>
                <c:pt idx="4">
                  <c:v>2011 (N=4890)</c:v>
                </c:pt>
                <c:pt idx="5">
                  <c:v>2012 (N=4726)</c:v>
                </c:pt>
                <c:pt idx="6">
                  <c:v>2013 (N=4480)</c:v>
                </c:pt>
                <c:pt idx="7">
                  <c:v>2014 (N=3974)</c:v>
                </c:pt>
                <c:pt idx="8">
                  <c:v>2015 (N=4053)</c:v>
                </c:pt>
                <c:pt idx="9">
                  <c:v>2016 (N=3967)</c:v>
                </c:pt>
                <c:pt idx="10">
                  <c:v>2017 (N=3724)</c:v>
                </c:pt>
                <c:pt idx="11">
                  <c:v>2018 (N=3778)</c:v>
                </c:pt>
                <c:pt idx="12">
                  <c:v>2019 (N=3376)</c:v>
                </c:pt>
                <c:pt idx="13">
                  <c:v>2020 (N=3221)</c:v>
                </c:pt>
                <c:pt idx="14">
                  <c:v>2021 (N=3532)</c:v>
                </c:pt>
                <c:pt idx="15">
                  <c:v>2022 (N=3584)</c:v>
                </c:pt>
                <c:pt idx="16">
                  <c:v>2023 (N=3659)</c:v>
                </c:pt>
                <c:pt idx="17">
                  <c:v>2024 (N=3606)</c:v>
                </c:pt>
                <c:pt idx="18">
                  <c:v>2025 (N=3829)</c:v>
                </c:pt>
                <c:pt idx="19">
                  <c:v>2026-Mar (N=867)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42.5</c:v>
                </c:pt>
                <c:pt idx="1">
                  <c:v>39.799999999999997</c:v>
                </c:pt>
                <c:pt idx="2">
                  <c:v>37</c:v>
                </c:pt>
                <c:pt idx="3">
                  <c:v>35.9</c:v>
                </c:pt>
                <c:pt idx="4">
                  <c:v>33.5</c:v>
                </c:pt>
                <c:pt idx="5">
                  <c:v>34.4</c:v>
                </c:pt>
                <c:pt idx="6">
                  <c:v>38.5</c:v>
                </c:pt>
                <c:pt idx="7">
                  <c:v>37.299999999999997</c:v>
                </c:pt>
                <c:pt idx="8">
                  <c:v>32.5</c:v>
                </c:pt>
                <c:pt idx="9">
                  <c:v>30.9</c:v>
                </c:pt>
                <c:pt idx="10">
                  <c:v>34.299999999999997</c:v>
                </c:pt>
                <c:pt idx="11">
                  <c:v>30.1</c:v>
                </c:pt>
                <c:pt idx="12">
                  <c:v>29.1</c:v>
                </c:pt>
                <c:pt idx="13">
                  <c:v>36.1</c:v>
                </c:pt>
                <c:pt idx="14">
                  <c:v>37.799999999999997</c:v>
                </c:pt>
                <c:pt idx="15">
                  <c:v>37</c:v>
                </c:pt>
                <c:pt idx="16">
                  <c:v>36.1</c:v>
                </c:pt>
                <c:pt idx="17">
                  <c:v>37.799999999999997</c:v>
                </c:pt>
                <c:pt idx="18">
                  <c:v>35.299999999999997</c:v>
                </c:pt>
                <c:pt idx="19">
                  <c:v>36.4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94-4BB8-95F5-771162A738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Upper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(N=5956)</c:v>
                </c:pt>
                <c:pt idx="1">
                  <c:v>2008 (N=4592)</c:v>
                </c:pt>
                <c:pt idx="2">
                  <c:v>2009 (N=4957)</c:v>
                </c:pt>
                <c:pt idx="3">
                  <c:v>2010 (N=5767)</c:v>
                </c:pt>
                <c:pt idx="4">
                  <c:v>2011 (N=4890)</c:v>
                </c:pt>
                <c:pt idx="5">
                  <c:v>2012 (N=4726)</c:v>
                </c:pt>
                <c:pt idx="6">
                  <c:v>2013 (N=4480)</c:v>
                </c:pt>
                <c:pt idx="7">
                  <c:v>2014 (N=3974)</c:v>
                </c:pt>
                <c:pt idx="8">
                  <c:v>2015 (N=4053)</c:v>
                </c:pt>
                <c:pt idx="9">
                  <c:v>2016 (N=3967)</c:v>
                </c:pt>
                <c:pt idx="10">
                  <c:v>2017 (N=3724)</c:v>
                </c:pt>
                <c:pt idx="11">
                  <c:v>2018 (N=3778)</c:v>
                </c:pt>
                <c:pt idx="12">
                  <c:v>2019 (N=3376)</c:v>
                </c:pt>
                <c:pt idx="13">
                  <c:v>2020 (N=3221)</c:v>
                </c:pt>
                <c:pt idx="14">
                  <c:v>2021 (N=3532)</c:v>
                </c:pt>
                <c:pt idx="15">
                  <c:v>2022 (N=3584)</c:v>
                </c:pt>
                <c:pt idx="16">
                  <c:v>2023 (N=3659)</c:v>
                </c:pt>
                <c:pt idx="17">
                  <c:v>2024 (N=3606)</c:v>
                </c:pt>
                <c:pt idx="18">
                  <c:v>2025 (N=3829)</c:v>
                </c:pt>
                <c:pt idx="19">
                  <c:v>2026-Mar (N=867)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43.8</c:v>
                </c:pt>
                <c:pt idx="1">
                  <c:v>41.3</c:v>
                </c:pt>
                <c:pt idx="2">
                  <c:v>38.299999999999997</c:v>
                </c:pt>
                <c:pt idx="3">
                  <c:v>37.1</c:v>
                </c:pt>
                <c:pt idx="4">
                  <c:v>34.799999999999997</c:v>
                </c:pt>
                <c:pt idx="5">
                  <c:v>35.799999999999997</c:v>
                </c:pt>
                <c:pt idx="6">
                  <c:v>39.9</c:v>
                </c:pt>
                <c:pt idx="7">
                  <c:v>38.799999999999997</c:v>
                </c:pt>
                <c:pt idx="8">
                  <c:v>33.9</c:v>
                </c:pt>
                <c:pt idx="9">
                  <c:v>32.299999999999997</c:v>
                </c:pt>
                <c:pt idx="10">
                  <c:v>35.799999999999997</c:v>
                </c:pt>
                <c:pt idx="11">
                  <c:v>31.6</c:v>
                </c:pt>
                <c:pt idx="12">
                  <c:v>30.7</c:v>
                </c:pt>
                <c:pt idx="13">
                  <c:v>37.799999999999997</c:v>
                </c:pt>
                <c:pt idx="14">
                  <c:v>39.4</c:v>
                </c:pt>
                <c:pt idx="15">
                  <c:v>38.6</c:v>
                </c:pt>
                <c:pt idx="16">
                  <c:v>37.700000000000003</c:v>
                </c:pt>
                <c:pt idx="17">
                  <c:v>39.299999999999997</c:v>
                </c:pt>
                <c:pt idx="18">
                  <c:v>36.799999999999997</c:v>
                </c:pt>
                <c:pt idx="19">
                  <c:v>39.700000000000003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94-4BB8-95F5-771162A738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(N=5956)</c:v>
                </c:pt>
                <c:pt idx="1">
                  <c:v>2008 (N=4592)</c:v>
                </c:pt>
                <c:pt idx="2">
                  <c:v>2009 (N=4957)</c:v>
                </c:pt>
                <c:pt idx="3">
                  <c:v>2010 (N=5767)</c:v>
                </c:pt>
                <c:pt idx="4">
                  <c:v>2011 (N=4890)</c:v>
                </c:pt>
                <c:pt idx="5">
                  <c:v>2012 (N=4726)</c:v>
                </c:pt>
                <c:pt idx="6">
                  <c:v>2013 (N=4480)</c:v>
                </c:pt>
                <c:pt idx="7">
                  <c:v>2014 (N=3974)</c:v>
                </c:pt>
                <c:pt idx="8">
                  <c:v>2015 (N=4053)</c:v>
                </c:pt>
                <c:pt idx="9">
                  <c:v>2016 (N=3967)</c:v>
                </c:pt>
                <c:pt idx="10">
                  <c:v>2017 (N=3724)</c:v>
                </c:pt>
                <c:pt idx="11">
                  <c:v>2018 (N=3778)</c:v>
                </c:pt>
                <c:pt idx="12">
                  <c:v>2019 (N=3376)</c:v>
                </c:pt>
                <c:pt idx="13">
                  <c:v>2020 (N=3221)</c:v>
                </c:pt>
                <c:pt idx="14">
                  <c:v>2021 (N=3532)</c:v>
                </c:pt>
                <c:pt idx="15">
                  <c:v>2022 (N=3584)</c:v>
                </c:pt>
                <c:pt idx="16">
                  <c:v>2023 (N=3659)</c:v>
                </c:pt>
                <c:pt idx="17">
                  <c:v>2024 (N=3606)</c:v>
                </c:pt>
                <c:pt idx="18">
                  <c:v>2025 (N=3829)</c:v>
                </c:pt>
                <c:pt idx="19">
                  <c:v>2026-Mar (N=867)</c:v>
                </c:pt>
              </c:strCache>
            </c:str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41.3</c:v>
                </c:pt>
                <c:pt idx="1">
                  <c:v>38.4</c:v>
                </c:pt>
                <c:pt idx="2">
                  <c:v>35.6</c:v>
                </c:pt>
                <c:pt idx="3">
                  <c:v>34.6</c:v>
                </c:pt>
                <c:pt idx="4">
                  <c:v>32.200000000000003</c:v>
                </c:pt>
                <c:pt idx="5">
                  <c:v>33.1</c:v>
                </c:pt>
                <c:pt idx="6">
                  <c:v>37.1</c:v>
                </c:pt>
                <c:pt idx="7">
                  <c:v>35.799999999999997</c:v>
                </c:pt>
                <c:pt idx="8">
                  <c:v>31</c:v>
                </c:pt>
                <c:pt idx="9">
                  <c:v>29.4</c:v>
                </c:pt>
                <c:pt idx="10">
                  <c:v>32.700000000000003</c:v>
                </c:pt>
                <c:pt idx="11">
                  <c:v>28.7</c:v>
                </c:pt>
                <c:pt idx="12">
                  <c:v>27.6</c:v>
                </c:pt>
                <c:pt idx="13">
                  <c:v>34.4</c:v>
                </c:pt>
                <c:pt idx="14">
                  <c:v>36.200000000000003</c:v>
                </c:pt>
                <c:pt idx="15">
                  <c:v>35.4</c:v>
                </c:pt>
                <c:pt idx="16">
                  <c:v>34.5</c:v>
                </c:pt>
                <c:pt idx="17">
                  <c:v>36.200000000000003</c:v>
                </c:pt>
                <c:pt idx="18">
                  <c:v>33.799999999999997</c:v>
                </c:pt>
                <c:pt idx="19">
                  <c:v>33.200000000000003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94-4BB8-95F5-771162A738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242432"/>
        <c:axId val="42243200"/>
      </c:lineChart>
      <c:catAx>
        <c:axId val="42242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42243200"/>
        <c:crosses val="autoZero"/>
        <c:auto val="1"/>
        <c:lblAlgn val="ctr"/>
        <c:lblOffset val="100"/>
        <c:noMultiLvlLbl val="0"/>
      </c:catAx>
      <c:valAx>
        <c:axId val="422432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endParaRPr lang="en-GB" sz="14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2242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955798794381471E-2"/>
          <c:y val="3.818127369562245E-2"/>
          <c:w val="0.89283418899560629"/>
          <c:h val="0.701887348193826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Sheet1!$A$2:$A$21</c:f>
              <c:strCache>
                <c:ptCount val="20"/>
                <c:pt idx="0">
                  <c:v>2007 (N=2533)</c:v>
                </c:pt>
                <c:pt idx="1">
                  <c:v>2008 (N=1830)</c:v>
                </c:pt>
                <c:pt idx="2">
                  <c:v>2009 (N=1832)</c:v>
                </c:pt>
                <c:pt idx="3">
                  <c:v>2010 (N=2068)</c:v>
                </c:pt>
                <c:pt idx="4">
                  <c:v>2011 (N=1637)</c:v>
                </c:pt>
                <c:pt idx="5">
                  <c:v>2012 (N=1627)</c:v>
                </c:pt>
                <c:pt idx="6">
                  <c:v>2013 (N=1729)</c:v>
                </c:pt>
                <c:pt idx="7">
                  <c:v>2014 (N=1485)</c:v>
                </c:pt>
                <c:pt idx="8">
                  <c:v>2015 (N=1317)</c:v>
                </c:pt>
                <c:pt idx="9">
                  <c:v>2016 (N=1226)</c:v>
                </c:pt>
                <c:pt idx="10">
                  <c:v>2017 (N=1276)</c:v>
                </c:pt>
                <c:pt idx="11">
                  <c:v>2018 (N=1139)</c:v>
                </c:pt>
                <c:pt idx="12">
                  <c:v>2019 (N=984)</c:v>
                </c:pt>
                <c:pt idx="13">
                  <c:v>2020 (N=1163)</c:v>
                </c:pt>
                <c:pt idx="14">
                  <c:v>2021 (N=1334)</c:v>
                </c:pt>
                <c:pt idx="15">
                  <c:v>2022 (N=1326)</c:v>
                </c:pt>
                <c:pt idx="16">
                  <c:v>2023 (N=1321)</c:v>
                </c:pt>
                <c:pt idx="17">
                  <c:v>2024 (N=1361)</c:v>
                </c:pt>
                <c:pt idx="18">
                  <c:v>2025 (N=1353)</c:v>
                </c:pt>
                <c:pt idx="19">
                  <c:v>2026-Mar (N=316)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15.7</c:v>
                </c:pt>
                <c:pt idx="1">
                  <c:v>14.1</c:v>
                </c:pt>
                <c:pt idx="2">
                  <c:v>13.6</c:v>
                </c:pt>
                <c:pt idx="3">
                  <c:v>13.4</c:v>
                </c:pt>
                <c:pt idx="4">
                  <c:v>13.7</c:v>
                </c:pt>
                <c:pt idx="5">
                  <c:v>17.600000000000001</c:v>
                </c:pt>
                <c:pt idx="6">
                  <c:v>15.8</c:v>
                </c:pt>
                <c:pt idx="7">
                  <c:v>19</c:v>
                </c:pt>
                <c:pt idx="8">
                  <c:v>17.8</c:v>
                </c:pt>
                <c:pt idx="9">
                  <c:v>18.5</c:v>
                </c:pt>
                <c:pt idx="10">
                  <c:v>17.8</c:v>
                </c:pt>
                <c:pt idx="11">
                  <c:v>16.399999999999999</c:v>
                </c:pt>
                <c:pt idx="12">
                  <c:v>14.2</c:v>
                </c:pt>
                <c:pt idx="13">
                  <c:v>21.5</c:v>
                </c:pt>
                <c:pt idx="14">
                  <c:v>24.6</c:v>
                </c:pt>
                <c:pt idx="15">
                  <c:v>26</c:v>
                </c:pt>
                <c:pt idx="16">
                  <c:v>24.5</c:v>
                </c:pt>
                <c:pt idx="17">
                  <c:v>27.1</c:v>
                </c:pt>
                <c:pt idx="18">
                  <c:v>28.6</c:v>
                </c:pt>
                <c:pt idx="19">
                  <c:v>39.799999999999997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3B-44F1-99F4-841CB503C7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Upper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(N=2533)</c:v>
                </c:pt>
                <c:pt idx="1">
                  <c:v>2008 (N=1830)</c:v>
                </c:pt>
                <c:pt idx="2">
                  <c:v>2009 (N=1832)</c:v>
                </c:pt>
                <c:pt idx="3">
                  <c:v>2010 (N=2068)</c:v>
                </c:pt>
                <c:pt idx="4">
                  <c:v>2011 (N=1637)</c:v>
                </c:pt>
                <c:pt idx="5">
                  <c:v>2012 (N=1627)</c:v>
                </c:pt>
                <c:pt idx="6">
                  <c:v>2013 (N=1729)</c:v>
                </c:pt>
                <c:pt idx="7">
                  <c:v>2014 (N=1485)</c:v>
                </c:pt>
                <c:pt idx="8">
                  <c:v>2015 (N=1317)</c:v>
                </c:pt>
                <c:pt idx="9">
                  <c:v>2016 (N=1226)</c:v>
                </c:pt>
                <c:pt idx="10">
                  <c:v>2017 (N=1276)</c:v>
                </c:pt>
                <c:pt idx="11">
                  <c:v>2018 (N=1139)</c:v>
                </c:pt>
                <c:pt idx="12">
                  <c:v>2019 (N=984)</c:v>
                </c:pt>
                <c:pt idx="13">
                  <c:v>2020 (N=1163)</c:v>
                </c:pt>
                <c:pt idx="14">
                  <c:v>2021 (N=1334)</c:v>
                </c:pt>
                <c:pt idx="15">
                  <c:v>2022 (N=1326)</c:v>
                </c:pt>
                <c:pt idx="16">
                  <c:v>2023 (N=1321)</c:v>
                </c:pt>
                <c:pt idx="17">
                  <c:v>2024 (N=1361)</c:v>
                </c:pt>
                <c:pt idx="18">
                  <c:v>2025 (N=1353)</c:v>
                </c:pt>
                <c:pt idx="19">
                  <c:v>2026-Mar (N=316)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17.100000000000001</c:v>
                </c:pt>
                <c:pt idx="1">
                  <c:v>15.6</c:v>
                </c:pt>
                <c:pt idx="2">
                  <c:v>15.2</c:v>
                </c:pt>
                <c:pt idx="3">
                  <c:v>14.9</c:v>
                </c:pt>
                <c:pt idx="4">
                  <c:v>15.4</c:v>
                </c:pt>
                <c:pt idx="5">
                  <c:v>19.399999999999999</c:v>
                </c:pt>
                <c:pt idx="6">
                  <c:v>17.600000000000001</c:v>
                </c:pt>
                <c:pt idx="7">
                  <c:v>21</c:v>
                </c:pt>
                <c:pt idx="8">
                  <c:v>19.899999999999999</c:v>
                </c:pt>
                <c:pt idx="9">
                  <c:v>20.6</c:v>
                </c:pt>
                <c:pt idx="10">
                  <c:v>19.899999999999999</c:v>
                </c:pt>
                <c:pt idx="11">
                  <c:v>18.600000000000001</c:v>
                </c:pt>
                <c:pt idx="12">
                  <c:v>16.3</c:v>
                </c:pt>
                <c:pt idx="13">
                  <c:v>23.9</c:v>
                </c:pt>
                <c:pt idx="14">
                  <c:v>27</c:v>
                </c:pt>
                <c:pt idx="15">
                  <c:v>28.4</c:v>
                </c:pt>
                <c:pt idx="16">
                  <c:v>26.8</c:v>
                </c:pt>
                <c:pt idx="17">
                  <c:v>29.5</c:v>
                </c:pt>
                <c:pt idx="18">
                  <c:v>31.1</c:v>
                </c:pt>
                <c:pt idx="19">
                  <c:v>45.3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F3B-44F1-99F4-841CB503C71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(N=2533)</c:v>
                </c:pt>
                <c:pt idx="1">
                  <c:v>2008 (N=1830)</c:v>
                </c:pt>
                <c:pt idx="2">
                  <c:v>2009 (N=1832)</c:v>
                </c:pt>
                <c:pt idx="3">
                  <c:v>2010 (N=2068)</c:v>
                </c:pt>
                <c:pt idx="4">
                  <c:v>2011 (N=1637)</c:v>
                </c:pt>
                <c:pt idx="5">
                  <c:v>2012 (N=1627)</c:v>
                </c:pt>
                <c:pt idx="6">
                  <c:v>2013 (N=1729)</c:v>
                </c:pt>
                <c:pt idx="7">
                  <c:v>2014 (N=1485)</c:v>
                </c:pt>
                <c:pt idx="8">
                  <c:v>2015 (N=1317)</c:v>
                </c:pt>
                <c:pt idx="9">
                  <c:v>2016 (N=1226)</c:v>
                </c:pt>
                <c:pt idx="10">
                  <c:v>2017 (N=1276)</c:v>
                </c:pt>
                <c:pt idx="11">
                  <c:v>2018 (N=1139)</c:v>
                </c:pt>
                <c:pt idx="12">
                  <c:v>2019 (N=984)</c:v>
                </c:pt>
                <c:pt idx="13">
                  <c:v>2020 (N=1163)</c:v>
                </c:pt>
                <c:pt idx="14">
                  <c:v>2021 (N=1334)</c:v>
                </c:pt>
                <c:pt idx="15">
                  <c:v>2022 (N=1326)</c:v>
                </c:pt>
                <c:pt idx="16">
                  <c:v>2023 (N=1321)</c:v>
                </c:pt>
                <c:pt idx="17">
                  <c:v>2024 (N=1361)</c:v>
                </c:pt>
                <c:pt idx="18">
                  <c:v>2025 (N=1353)</c:v>
                </c:pt>
                <c:pt idx="19">
                  <c:v>2026-Mar (N=316)</c:v>
                </c:pt>
              </c:strCache>
            </c:str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14.3</c:v>
                </c:pt>
                <c:pt idx="1">
                  <c:v>12.5</c:v>
                </c:pt>
                <c:pt idx="2">
                  <c:v>12</c:v>
                </c:pt>
                <c:pt idx="3">
                  <c:v>11.9</c:v>
                </c:pt>
                <c:pt idx="4">
                  <c:v>12.1</c:v>
                </c:pt>
                <c:pt idx="5">
                  <c:v>15.7</c:v>
                </c:pt>
                <c:pt idx="6">
                  <c:v>14.2</c:v>
                </c:pt>
                <c:pt idx="7">
                  <c:v>17</c:v>
                </c:pt>
                <c:pt idx="8">
                  <c:v>15.8</c:v>
                </c:pt>
                <c:pt idx="9">
                  <c:v>16.3</c:v>
                </c:pt>
                <c:pt idx="10">
                  <c:v>15.7</c:v>
                </c:pt>
                <c:pt idx="11">
                  <c:v>14.3</c:v>
                </c:pt>
                <c:pt idx="12">
                  <c:v>11.9</c:v>
                </c:pt>
                <c:pt idx="13">
                  <c:v>19.100000000000001</c:v>
                </c:pt>
                <c:pt idx="14">
                  <c:v>22.3</c:v>
                </c:pt>
                <c:pt idx="15">
                  <c:v>23.7</c:v>
                </c:pt>
                <c:pt idx="16">
                  <c:v>22.2</c:v>
                </c:pt>
                <c:pt idx="17">
                  <c:v>24.8</c:v>
                </c:pt>
                <c:pt idx="18">
                  <c:v>26.3</c:v>
                </c:pt>
                <c:pt idx="19">
                  <c:v>34.5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F3B-44F1-99F4-841CB503C7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293504"/>
        <c:axId val="42303488"/>
      </c:lineChart>
      <c:catAx>
        <c:axId val="42293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42303488"/>
        <c:crosses val="autoZero"/>
        <c:auto val="1"/>
        <c:lblAlgn val="ctr"/>
        <c:lblOffset val="100"/>
        <c:noMultiLvlLbl val="0"/>
      </c:catAx>
      <c:valAx>
        <c:axId val="4230348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endParaRPr lang="en-GB" sz="14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2293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751069310780599E-2"/>
          <c:y val="3.3826834200809862E-2"/>
          <c:w val="0.8521347331583552"/>
          <c:h val="0.7598440376114432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More harmful</c:v>
                </c:pt>
              </c:strCache>
            </c:strRef>
          </c:tx>
          <c:spPr>
            <a:ln w="22225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Sheet1!$A$3:$A$47</c:f>
              <c:strCache>
                <c:ptCount val="45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  <c:pt idx="43">
                  <c:v>2025-Q4</c:v>
                </c:pt>
                <c:pt idx="44">
                  <c:v>2026-Q1</c:v>
                </c:pt>
              </c:strCache>
            </c:strRef>
          </c:cat>
          <c:val>
            <c:numRef>
              <c:f>Sheet1!$B$3:$B$47</c:f>
              <c:numCache>
                <c:formatCode>General</c:formatCode>
                <c:ptCount val="45"/>
                <c:pt idx="0">
                  <c:v>11</c:v>
                </c:pt>
                <c:pt idx="1">
                  <c:v>13.7</c:v>
                </c:pt>
                <c:pt idx="2">
                  <c:v>11.2</c:v>
                </c:pt>
                <c:pt idx="3">
                  <c:v>11.5</c:v>
                </c:pt>
                <c:pt idx="4">
                  <c:v>14.6</c:v>
                </c:pt>
                <c:pt idx="5">
                  <c:v>11.7</c:v>
                </c:pt>
                <c:pt idx="6">
                  <c:v>10.8</c:v>
                </c:pt>
                <c:pt idx="7">
                  <c:v>10.5</c:v>
                </c:pt>
                <c:pt idx="8">
                  <c:v>13.8</c:v>
                </c:pt>
                <c:pt idx="9">
                  <c:v>14.1</c:v>
                </c:pt>
                <c:pt idx="10">
                  <c:v>14</c:v>
                </c:pt>
                <c:pt idx="11">
                  <c:v>13.6</c:v>
                </c:pt>
                <c:pt idx="12">
                  <c:v>12.9</c:v>
                </c:pt>
                <c:pt idx="13">
                  <c:v>15.6</c:v>
                </c:pt>
                <c:pt idx="14">
                  <c:v>13.4</c:v>
                </c:pt>
                <c:pt idx="15">
                  <c:v>15.4</c:v>
                </c:pt>
                <c:pt idx="16">
                  <c:v>14.9</c:v>
                </c:pt>
                <c:pt idx="17">
                  <c:v>12.8</c:v>
                </c:pt>
                <c:pt idx="18">
                  <c:v>16.2</c:v>
                </c:pt>
                <c:pt idx="19">
                  <c:v>22.4</c:v>
                </c:pt>
                <c:pt idx="20">
                  <c:v>20.100000000000001</c:v>
                </c:pt>
                <c:pt idx="21">
                  <c:v>15.4</c:v>
                </c:pt>
                <c:pt idx="22">
                  <c:v>17.600000000000001</c:v>
                </c:pt>
                <c:pt idx="23">
                  <c:v>16.3</c:v>
                </c:pt>
                <c:pt idx="24">
                  <c:v>12.1</c:v>
                </c:pt>
                <c:pt idx="25">
                  <c:v>16.3</c:v>
                </c:pt>
                <c:pt idx="26">
                  <c:v>14</c:v>
                </c:pt>
                <c:pt idx="27">
                  <c:v>14.7</c:v>
                </c:pt>
                <c:pt idx="28">
                  <c:v>19.2</c:v>
                </c:pt>
                <c:pt idx="29">
                  <c:v>21.2</c:v>
                </c:pt>
                <c:pt idx="30">
                  <c:v>20.3</c:v>
                </c:pt>
                <c:pt idx="31">
                  <c:v>23.4</c:v>
                </c:pt>
                <c:pt idx="32">
                  <c:v>24.3</c:v>
                </c:pt>
                <c:pt idx="33">
                  <c:v>29.3</c:v>
                </c:pt>
                <c:pt idx="34">
                  <c:v>31.7</c:v>
                </c:pt>
                <c:pt idx="35">
                  <c:v>33.6</c:v>
                </c:pt>
                <c:pt idx="36">
                  <c:v>28.2</c:v>
                </c:pt>
                <c:pt idx="37">
                  <c:v>34.5</c:v>
                </c:pt>
                <c:pt idx="38">
                  <c:v>34.9</c:v>
                </c:pt>
                <c:pt idx="39">
                  <c:v>34.299999999999997</c:v>
                </c:pt>
                <c:pt idx="40">
                  <c:v>31</c:v>
                </c:pt>
                <c:pt idx="41">
                  <c:v>37.9</c:v>
                </c:pt>
                <c:pt idx="42">
                  <c:v>36.5</c:v>
                </c:pt>
                <c:pt idx="43">
                  <c:v>36.9</c:v>
                </c:pt>
                <c:pt idx="44">
                  <c:v>43.3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DE-4C77-8DC6-7D868ED265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Equally harmful</c:v>
                </c:pt>
              </c:strCache>
            </c:strRef>
          </c:tx>
          <c:spPr>
            <a:ln w="22225">
              <a:solidFill>
                <a:srgbClr val="FF6600"/>
              </a:solidFill>
              <a:prstDash val="solid"/>
            </a:ln>
          </c:spPr>
          <c:marker>
            <c:symbol val="none"/>
          </c:marker>
          <c:cat>
            <c:strRef>
              <c:f>Sheet1!$A$3:$A$47</c:f>
              <c:strCache>
                <c:ptCount val="45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  <c:pt idx="43">
                  <c:v>2025-Q4</c:v>
                </c:pt>
                <c:pt idx="44">
                  <c:v>2026-Q1</c:v>
                </c:pt>
              </c:strCache>
            </c:strRef>
          </c:cat>
          <c:val>
            <c:numRef>
              <c:f>Sheet1!$C$3:$C$47</c:f>
              <c:numCache>
                <c:formatCode>General</c:formatCode>
                <c:ptCount val="45"/>
                <c:pt idx="0">
                  <c:v>32.700000000000003</c:v>
                </c:pt>
                <c:pt idx="1">
                  <c:v>35.200000000000003</c:v>
                </c:pt>
                <c:pt idx="2">
                  <c:v>38</c:v>
                </c:pt>
                <c:pt idx="3">
                  <c:v>38.299999999999997</c:v>
                </c:pt>
                <c:pt idx="4">
                  <c:v>37</c:v>
                </c:pt>
                <c:pt idx="5">
                  <c:v>38.1</c:v>
                </c:pt>
                <c:pt idx="6">
                  <c:v>36.700000000000003</c:v>
                </c:pt>
                <c:pt idx="7">
                  <c:v>42.9</c:v>
                </c:pt>
                <c:pt idx="8">
                  <c:v>44.6</c:v>
                </c:pt>
                <c:pt idx="9">
                  <c:v>40.299999999999997</c:v>
                </c:pt>
                <c:pt idx="10">
                  <c:v>44.6</c:v>
                </c:pt>
                <c:pt idx="11">
                  <c:v>44.3</c:v>
                </c:pt>
                <c:pt idx="12">
                  <c:v>44.4</c:v>
                </c:pt>
                <c:pt idx="13">
                  <c:v>41.2</c:v>
                </c:pt>
                <c:pt idx="14">
                  <c:v>49.3</c:v>
                </c:pt>
                <c:pt idx="15">
                  <c:v>42.2</c:v>
                </c:pt>
                <c:pt idx="16">
                  <c:v>41.7</c:v>
                </c:pt>
                <c:pt idx="17">
                  <c:v>44.7</c:v>
                </c:pt>
                <c:pt idx="18">
                  <c:v>41.8</c:v>
                </c:pt>
                <c:pt idx="19">
                  <c:v>46.8</c:v>
                </c:pt>
                <c:pt idx="20">
                  <c:v>52.5</c:v>
                </c:pt>
                <c:pt idx="21">
                  <c:v>41.6</c:v>
                </c:pt>
                <c:pt idx="22">
                  <c:v>33.6</c:v>
                </c:pt>
                <c:pt idx="23">
                  <c:v>35.5</c:v>
                </c:pt>
                <c:pt idx="24">
                  <c:v>36.6</c:v>
                </c:pt>
                <c:pt idx="25">
                  <c:v>29.8</c:v>
                </c:pt>
                <c:pt idx="26">
                  <c:v>32.9</c:v>
                </c:pt>
                <c:pt idx="27">
                  <c:v>34.4</c:v>
                </c:pt>
                <c:pt idx="28">
                  <c:v>30.9</c:v>
                </c:pt>
                <c:pt idx="29">
                  <c:v>33.700000000000003</c:v>
                </c:pt>
                <c:pt idx="30">
                  <c:v>31.4</c:v>
                </c:pt>
                <c:pt idx="31">
                  <c:v>33.5</c:v>
                </c:pt>
                <c:pt idx="32">
                  <c:v>34.5</c:v>
                </c:pt>
                <c:pt idx="33">
                  <c:v>34.4</c:v>
                </c:pt>
                <c:pt idx="34">
                  <c:v>36.6</c:v>
                </c:pt>
                <c:pt idx="35">
                  <c:v>34.200000000000003</c:v>
                </c:pt>
                <c:pt idx="36">
                  <c:v>37.1</c:v>
                </c:pt>
                <c:pt idx="37">
                  <c:v>37.700000000000003</c:v>
                </c:pt>
                <c:pt idx="38">
                  <c:v>33</c:v>
                </c:pt>
                <c:pt idx="39">
                  <c:v>36.700000000000003</c:v>
                </c:pt>
                <c:pt idx="40">
                  <c:v>39.200000000000003</c:v>
                </c:pt>
                <c:pt idx="41">
                  <c:v>35</c:v>
                </c:pt>
                <c:pt idx="42">
                  <c:v>36.5</c:v>
                </c:pt>
                <c:pt idx="43">
                  <c:v>42.3</c:v>
                </c:pt>
                <c:pt idx="44">
                  <c:v>34.9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DE-4C77-8DC6-7D868ED265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Less harmful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Sheet1!$A$3:$A$47</c:f>
              <c:strCache>
                <c:ptCount val="45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  <c:pt idx="43">
                  <c:v>2025-Q4</c:v>
                </c:pt>
                <c:pt idx="44">
                  <c:v>2026-Q1</c:v>
                </c:pt>
              </c:strCache>
            </c:strRef>
          </c:cat>
          <c:val>
            <c:numRef>
              <c:f>Sheet1!$D$3:$D$47</c:f>
              <c:numCache>
                <c:formatCode>General</c:formatCode>
                <c:ptCount val="45"/>
                <c:pt idx="0">
                  <c:v>39.5</c:v>
                </c:pt>
                <c:pt idx="1">
                  <c:v>34.700000000000003</c:v>
                </c:pt>
                <c:pt idx="2">
                  <c:v>38</c:v>
                </c:pt>
                <c:pt idx="3">
                  <c:v>35.799999999999997</c:v>
                </c:pt>
                <c:pt idx="4">
                  <c:v>31.6</c:v>
                </c:pt>
                <c:pt idx="5">
                  <c:v>36.200000000000003</c:v>
                </c:pt>
                <c:pt idx="6">
                  <c:v>37.6</c:v>
                </c:pt>
                <c:pt idx="7">
                  <c:v>30.3</c:v>
                </c:pt>
                <c:pt idx="8">
                  <c:v>29.8</c:v>
                </c:pt>
                <c:pt idx="9">
                  <c:v>29.3</c:v>
                </c:pt>
                <c:pt idx="10">
                  <c:v>32.1</c:v>
                </c:pt>
                <c:pt idx="11">
                  <c:v>31.3</c:v>
                </c:pt>
                <c:pt idx="12">
                  <c:v>31.6</c:v>
                </c:pt>
                <c:pt idx="13">
                  <c:v>32.5</c:v>
                </c:pt>
                <c:pt idx="14">
                  <c:v>25.7</c:v>
                </c:pt>
                <c:pt idx="15">
                  <c:v>30.5</c:v>
                </c:pt>
                <c:pt idx="16">
                  <c:v>30.5</c:v>
                </c:pt>
                <c:pt idx="17">
                  <c:v>31.9</c:v>
                </c:pt>
                <c:pt idx="18">
                  <c:v>30.4</c:v>
                </c:pt>
                <c:pt idx="19">
                  <c:v>23.1</c:v>
                </c:pt>
                <c:pt idx="20">
                  <c:v>20.9</c:v>
                </c:pt>
                <c:pt idx="21">
                  <c:v>22.5</c:v>
                </c:pt>
                <c:pt idx="22">
                  <c:v>26</c:v>
                </c:pt>
                <c:pt idx="23">
                  <c:v>22.6</c:v>
                </c:pt>
                <c:pt idx="24">
                  <c:v>27.9</c:v>
                </c:pt>
                <c:pt idx="25">
                  <c:v>27.8</c:v>
                </c:pt>
                <c:pt idx="26">
                  <c:v>27.1</c:v>
                </c:pt>
                <c:pt idx="27">
                  <c:v>26.2</c:v>
                </c:pt>
                <c:pt idx="28">
                  <c:v>28.1</c:v>
                </c:pt>
                <c:pt idx="29">
                  <c:v>22.4</c:v>
                </c:pt>
                <c:pt idx="30">
                  <c:v>23.6</c:v>
                </c:pt>
                <c:pt idx="31">
                  <c:v>19.399999999999999</c:v>
                </c:pt>
                <c:pt idx="32">
                  <c:v>20.399999999999999</c:v>
                </c:pt>
                <c:pt idx="33">
                  <c:v>15.8</c:v>
                </c:pt>
                <c:pt idx="34">
                  <c:v>15.4</c:v>
                </c:pt>
                <c:pt idx="35">
                  <c:v>10</c:v>
                </c:pt>
                <c:pt idx="36">
                  <c:v>16</c:v>
                </c:pt>
                <c:pt idx="37">
                  <c:v>14.6</c:v>
                </c:pt>
                <c:pt idx="38">
                  <c:v>13</c:v>
                </c:pt>
                <c:pt idx="39">
                  <c:v>13.4</c:v>
                </c:pt>
                <c:pt idx="40">
                  <c:v>15.8</c:v>
                </c:pt>
                <c:pt idx="41">
                  <c:v>12.2</c:v>
                </c:pt>
                <c:pt idx="42">
                  <c:v>10.8</c:v>
                </c:pt>
                <c:pt idx="43">
                  <c:v>8.6</c:v>
                </c:pt>
                <c:pt idx="44">
                  <c:v>10.199999999999999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FDE-4C77-8DC6-7D868ED2656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Don't know</c:v>
                </c:pt>
              </c:strCache>
            </c:strRef>
          </c:tx>
          <c:spPr>
            <a:ln w="22225">
              <a:solidFill>
                <a:srgbClr val="002B82"/>
              </a:solidFill>
            </a:ln>
          </c:spPr>
          <c:marker>
            <c:symbol val="none"/>
          </c:marker>
          <c:cat>
            <c:strRef>
              <c:f>Sheet1!$A$3:$A$47</c:f>
              <c:strCache>
                <c:ptCount val="45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  <c:pt idx="43">
                  <c:v>2025-Q4</c:v>
                </c:pt>
                <c:pt idx="44">
                  <c:v>2026-Q1</c:v>
                </c:pt>
              </c:strCache>
            </c:strRef>
          </c:cat>
          <c:val>
            <c:numRef>
              <c:f>Sheet1!$E$3:$E$47</c:f>
              <c:numCache>
                <c:formatCode>General</c:formatCode>
                <c:ptCount val="45"/>
                <c:pt idx="0">
                  <c:v>16.7</c:v>
                </c:pt>
                <c:pt idx="1">
                  <c:v>16.399999999999999</c:v>
                </c:pt>
                <c:pt idx="2">
                  <c:v>12.8</c:v>
                </c:pt>
                <c:pt idx="3">
                  <c:v>14.5</c:v>
                </c:pt>
                <c:pt idx="4">
                  <c:v>16.8</c:v>
                </c:pt>
                <c:pt idx="5">
                  <c:v>14</c:v>
                </c:pt>
                <c:pt idx="6">
                  <c:v>14.8</c:v>
                </c:pt>
                <c:pt idx="7">
                  <c:v>16.3</c:v>
                </c:pt>
                <c:pt idx="8">
                  <c:v>11.8</c:v>
                </c:pt>
                <c:pt idx="9">
                  <c:v>16.2</c:v>
                </c:pt>
                <c:pt idx="10">
                  <c:v>9.3000000000000007</c:v>
                </c:pt>
                <c:pt idx="11">
                  <c:v>10.8</c:v>
                </c:pt>
                <c:pt idx="12">
                  <c:v>11.1</c:v>
                </c:pt>
                <c:pt idx="13">
                  <c:v>10.8</c:v>
                </c:pt>
                <c:pt idx="14">
                  <c:v>11.5</c:v>
                </c:pt>
                <c:pt idx="15">
                  <c:v>11.9</c:v>
                </c:pt>
                <c:pt idx="16">
                  <c:v>12.9</c:v>
                </c:pt>
                <c:pt idx="17">
                  <c:v>10.6</c:v>
                </c:pt>
                <c:pt idx="18">
                  <c:v>11.5</c:v>
                </c:pt>
                <c:pt idx="19">
                  <c:v>7.6</c:v>
                </c:pt>
                <c:pt idx="20">
                  <c:v>6.5</c:v>
                </c:pt>
                <c:pt idx="21">
                  <c:v>20.6</c:v>
                </c:pt>
                <c:pt idx="22">
                  <c:v>22.8</c:v>
                </c:pt>
                <c:pt idx="23">
                  <c:v>25.6</c:v>
                </c:pt>
                <c:pt idx="24">
                  <c:v>23.4</c:v>
                </c:pt>
                <c:pt idx="25">
                  <c:v>26.1</c:v>
                </c:pt>
                <c:pt idx="26">
                  <c:v>25.9</c:v>
                </c:pt>
                <c:pt idx="27">
                  <c:v>24.8</c:v>
                </c:pt>
                <c:pt idx="28">
                  <c:v>21.7</c:v>
                </c:pt>
                <c:pt idx="29">
                  <c:v>22.8</c:v>
                </c:pt>
                <c:pt idx="30">
                  <c:v>24.7</c:v>
                </c:pt>
                <c:pt idx="31">
                  <c:v>23.8</c:v>
                </c:pt>
                <c:pt idx="32">
                  <c:v>20.8</c:v>
                </c:pt>
                <c:pt idx="33">
                  <c:v>20.6</c:v>
                </c:pt>
                <c:pt idx="34">
                  <c:v>16.2</c:v>
                </c:pt>
                <c:pt idx="35">
                  <c:v>22.2</c:v>
                </c:pt>
                <c:pt idx="36">
                  <c:v>18.600000000000001</c:v>
                </c:pt>
                <c:pt idx="37">
                  <c:v>13.2</c:v>
                </c:pt>
                <c:pt idx="38">
                  <c:v>19.2</c:v>
                </c:pt>
                <c:pt idx="39">
                  <c:v>15.6</c:v>
                </c:pt>
                <c:pt idx="40">
                  <c:v>14.1</c:v>
                </c:pt>
                <c:pt idx="41">
                  <c:v>14.9</c:v>
                </c:pt>
                <c:pt idx="42">
                  <c:v>16.2</c:v>
                </c:pt>
                <c:pt idx="43">
                  <c:v>12.3</c:v>
                </c:pt>
                <c:pt idx="44">
                  <c:v>11.6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13-4CEB-8D10-2644F5B2FC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0285024"/>
        <c:axId val="340281888"/>
      </c:lineChart>
      <c:dateAx>
        <c:axId val="340285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0281888"/>
        <c:crosses val="autoZero"/>
        <c:auto val="0"/>
        <c:lblOffset val="100"/>
        <c:baseTimeUnit val="months"/>
      </c:dateAx>
      <c:valAx>
        <c:axId val="340281888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0285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192220764071157"/>
          <c:y val="7.8568914505045662E-2"/>
          <c:w val="0.25104075532225134"/>
          <c:h val="0.2944496011125146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989122443679248"/>
          <c:y val="6.2848918447265686E-2"/>
          <c:w val="0.81883168734626477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Any 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Sheet1!$A$2:$A$61</c:f>
              <c:strCache>
                <c:ptCount val="60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</c:strCache>
            </c:strRef>
          </c:cat>
          <c:val>
            <c:numRef>
              <c:f>Sheet1!$B$2:$B$61</c:f>
              <c:numCache>
                <c:formatCode>General</c:formatCode>
                <c:ptCount val="60"/>
                <c:pt idx="0">
                  <c:v>2.4</c:v>
                </c:pt>
                <c:pt idx="1">
                  <c:v>3.2</c:v>
                </c:pt>
                <c:pt idx="2">
                  <c:v>4</c:v>
                </c:pt>
                <c:pt idx="3">
                  <c:v>5.7</c:v>
                </c:pt>
                <c:pt idx="4">
                  <c:v>7.2</c:v>
                </c:pt>
                <c:pt idx="5">
                  <c:v>8</c:v>
                </c:pt>
                <c:pt idx="6">
                  <c:v>11.4</c:v>
                </c:pt>
                <c:pt idx="7">
                  <c:v>17</c:v>
                </c:pt>
                <c:pt idx="8">
                  <c:v>16.399999999999999</c:v>
                </c:pt>
                <c:pt idx="9">
                  <c:v>21.5</c:v>
                </c:pt>
                <c:pt idx="10">
                  <c:v>20.399999999999999</c:v>
                </c:pt>
                <c:pt idx="11">
                  <c:v>21.1</c:v>
                </c:pt>
                <c:pt idx="12">
                  <c:v>20.8</c:v>
                </c:pt>
                <c:pt idx="13">
                  <c:v>21.7</c:v>
                </c:pt>
                <c:pt idx="14">
                  <c:v>18.600000000000001</c:v>
                </c:pt>
                <c:pt idx="15">
                  <c:v>22.9</c:v>
                </c:pt>
                <c:pt idx="16">
                  <c:v>21.2</c:v>
                </c:pt>
                <c:pt idx="17">
                  <c:v>23.6</c:v>
                </c:pt>
                <c:pt idx="18">
                  <c:v>22.8</c:v>
                </c:pt>
                <c:pt idx="19">
                  <c:v>21.6</c:v>
                </c:pt>
                <c:pt idx="20">
                  <c:v>22.1</c:v>
                </c:pt>
                <c:pt idx="21">
                  <c:v>23.6</c:v>
                </c:pt>
                <c:pt idx="22">
                  <c:v>20.2</c:v>
                </c:pt>
                <c:pt idx="23">
                  <c:v>20</c:v>
                </c:pt>
                <c:pt idx="24">
                  <c:v>20.100000000000001</c:v>
                </c:pt>
                <c:pt idx="25">
                  <c:v>19.7</c:v>
                </c:pt>
                <c:pt idx="26">
                  <c:v>20.3</c:v>
                </c:pt>
                <c:pt idx="27">
                  <c:v>19.399999999999999</c:v>
                </c:pt>
                <c:pt idx="28">
                  <c:v>19.899999999999999</c:v>
                </c:pt>
                <c:pt idx="29">
                  <c:v>20.3</c:v>
                </c:pt>
                <c:pt idx="30">
                  <c:v>17.399999999999999</c:v>
                </c:pt>
                <c:pt idx="31">
                  <c:v>20.7</c:v>
                </c:pt>
                <c:pt idx="32">
                  <c:v>19.5</c:v>
                </c:pt>
                <c:pt idx="33">
                  <c:v>18.899999999999999</c:v>
                </c:pt>
                <c:pt idx="34">
                  <c:v>17.600000000000001</c:v>
                </c:pt>
                <c:pt idx="35">
                  <c:v>17.899999999999999</c:v>
                </c:pt>
                <c:pt idx="36">
                  <c:v>19.100000000000001</c:v>
                </c:pt>
                <c:pt idx="37">
                  <c:v>22.4</c:v>
                </c:pt>
                <c:pt idx="38">
                  <c:v>19.5</c:v>
                </c:pt>
                <c:pt idx="39">
                  <c:v>22</c:v>
                </c:pt>
                <c:pt idx="40">
                  <c:v>21.4</c:v>
                </c:pt>
                <c:pt idx="41">
                  <c:v>25</c:v>
                </c:pt>
                <c:pt idx="42">
                  <c:v>23.5</c:v>
                </c:pt>
                <c:pt idx="43">
                  <c:v>23.8</c:v>
                </c:pt>
                <c:pt idx="44">
                  <c:v>28.8</c:v>
                </c:pt>
                <c:pt idx="45">
                  <c:v>28.5</c:v>
                </c:pt>
                <c:pt idx="46">
                  <c:v>34</c:v>
                </c:pt>
                <c:pt idx="47">
                  <c:v>33.9</c:v>
                </c:pt>
                <c:pt idx="48">
                  <c:v>34.799999999999997</c:v>
                </c:pt>
                <c:pt idx="49">
                  <c:v>32.4</c:v>
                </c:pt>
                <c:pt idx="50">
                  <c:v>34.5</c:v>
                </c:pt>
                <c:pt idx="51">
                  <c:v>31.1</c:v>
                </c:pt>
                <c:pt idx="52">
                  <c:v>35.4</c:v>
                </c:pt>
                <c:pt idx="53">
                  <c:v>30.6</c:v>
                </c:pt>
                <c:pt idx="54">
                  <c:v>33</c:v>
                </c:pt>
                <c:pt idx="55">
                  <c:v>35.4</c:v>
                </c:pt>
                <c:pt idx="56">
                  <c:v>31.8</c:v>
                </c:pt>
                <c:pt idx="57">
                  <c:v>35.1</c:v>
                </c:pt>
                <c:pt idx="58">
                  <c:v>32.6</c:v>
                </c:pt>
                <c:pt idx="59">
                  <c:v>31.2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5A6-49A5-9FA3-D980983A67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 vape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Sheet1!$A$2:$A$61</c:f>
              <c:strCache>
                <c:ptCount val="60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</c:strCache>
            </c:strRef>
          </c:cat>
          <c:val>
            <c:numRef>
              <c:f>Sheet1!$C$2:$C$61</c:f>
              <c:numCache>
                <c:formatCode>General</c:formatCode>
                <c:ptCount val="60"/>
                <c:pt idx="0">
                  <c:v>2</c:v>
                </c:pt>
                <c:pt idx="1">
                  <c:v>1.6</c:v>
                </c:pt>
                <c:pt idx="2">
                  <c:v>2.9</c:v>
                </c:pt>
                <c:pt idx="3">
                  <c:v>3.7</c:v>
                </c:pt>
                <c:pt idx="4">
                  <c:v>4.4000000000000004</c:v>
                </c:pt>
                <c:pt idx="5">
                  <c:v>6.3</c:v>
                </c:pt>
                <c:pt idx="6">
                  <c:v>8</c:v>
                </c:pt>
                <c:pt idx="7">
                  <c:v>10.3</c:v>
                </c:pt>
                <c:pt idx="8">
                  <c:v>7.6</c:v>
                </c:pt>
                <c:pt idx="9">
                  <c:v>11.1</c:v>
                </c:pt>
                <c:pt idx="10">
                  <c:v>10.4</c:v>
                </c:pt>
                <c:pt idx="11">
                  <c:v>11.6</c:v>
                </c:pt>
                <c:pt idx="12">
                  <c:v>12.1</c:v>
                </c:pt>
                <c:pt idx="13">
                  <c:v>14.1</c:v>
                </c:pt>
                <c:pt idx="14">
                  <c:v>11.4</c:v>
                </c:pt>
                <c:pt idx="15">
                  <c:v>14.9</c:v>
                </c:pt>
                <c:pt idx="16">
                  <c:v>12</c:v>
                </c:pt>
                <c:pt idx="17">
                  <c:v>14.8</c:v>
                </c:pt>
                <c:pt idx="18">
                  <c:v>12.8</c:v>
                </c:pt>
                <c:pt idx="19">
                  <c:v>15.5</c:v>
                </c:pt>
                <c:pt idx="20">
                  <c:v>13.3</c:v>
                </c:pt>
                <c:pt idx="21">
                  <c:v>14.5</c:v>
                </c:pt>
                <c:pt idx="22">
                  <c:v>12.6</c:v>
                </c:pt>
                <c:pt idx="23">
                  <c:v>12.9</c:v>
                </c:pt>
                <c:pt idx="24">
                  <c:v>11.4</c:v>
                </c:pt>
                <c:pt idx="25">
                  <c:v>10.5</c:v>
                </c:pt>
                <c:pt idx="26">
                  <c:v>11.9</c:v>
                </c:pt>
                <c:pt idx="27">
                  <c:v>10.9</c:v>
                </c:pt>
                <c:pt idx="28">
                  <c:v>13.1</c:v>
                </c:pt>
                <c:pt idx="29">
                  <c:v>12.6</c:v>
                </c:pt>
                <c:pt idx="30">
                  <c:v>10.4</c:v>
                </c:pt>
                <c:pt idx="31">
                  <c:v>13.3</c:v>
                </c:pt>
                <c:pt idx="32">
                  <c:v>12.6</c:v>
                </c:pt>
                <c:pt idx="33">
                  <c:v>11.6</c:v>
                </c:pt>
                <c:pt idx="34">
                  <c:v>10.199999999999999</c:v>
                </c:pt>
                <c:pt idx="35">
                  <c:v>12.7</c:v>
                </c:pt>
                <c:pt idx="36">
                  <c:v>10.7</c:v>
                </c:pt>
                <c:pt idx="37">
                  <c:v>12.7</c:v>
                </c:pt>
                <c:pt idx="38">
                  <c:v>12.7</c:v>
                </c:pt>
                <c:pt idx="39">
                  <c:v>11.9</c:v>
                </c:pt>
                <c:pt idx="40">
                  <c:v>13.1</c:v>
                </c:pt>
                <c:pt idx="41">
                  <c:v>14.3</c:v>
                </c:pt>
                <c:pt idx="42">
                  <c:v>14.3</c:v>
                </c:pt>
                <c:pt idx="43">
                  <c:v>13.1</c:v>
                </c:pt>
                <c:pt idx="44">
                  <c:v>17.600000000000001</c:v>
                </c:pt>
                <c:pt idx="45">
                  <c:v>16.899999999999999</c:v>
                </c:pt>
                <c:pt idx="46">
                  <c:v>22.7</c:v>
                </c:pt>
                <c:pt idx="47">
                  <c:v>22.4</c:v>
                </c:pt>
                <c:pt idx="48">
                  <c:v>18.600000000000001</c:v>
                </c:pt>
                <c:pt idx="49">
                  <c:v>20.100000000000001</c:v>
                </c:pt>
                <c:pt idx="50">
                  <c:v>21</c:v>
                </c:pt>
                <c:pt idx="51">
                  <c:v>20.5</c:v>
                </c:pt>
                <c:pt idx="52">
                  <c:v>23.4</c:v>
                </c:pt>
                <c:pt idx="53">
                  <c:v>19.399999999999999</c:v>
                </c:pt>
                <c:pt idx="54">
                  <c:v>17.8</c:v>
                </c:pt>
                <c:pt idx="55">
                  <c:v>23.4</c:v>
                </c:pt>
                <c:pt idx="56">
                  <c:v>18.5</c:v>
                </c:pt>
                <c:pt idx="57">
                  <c:v>18.399999999999999</c:v>
                </c:pt>
                <c:pt idx="58">
                  <c:v>20.399999999999999</c:v>
                </c:pt>
                <c:pt idx="59">
                  <c:v>16.399999999999999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A6-49A5-9FA3-D980983A67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HTP</c:v>
                </c:pt>
              </c:strCache>
            </c:strRef>
          </c:tx>
          <c:spPr>
            <a:ln w="2222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Sheet1!$A$2:$A$61</c:f>
              <c:strCache>
                <c:ptCount val="60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</c:strCache>
            </c:strRef>
          </c:cat>
          <c:val>
            <c:numRef>
              <c:f>Sheet1!$D$2:$D$61</c:f>
              <c:numCache>
                <c:formatCode>General</c:formatCode>
                <c:ptCount val="60"/>
                <c:pt idx="22">
                  <c:v>0.7</c:v>
                </c:pt>
                <c:pt idx="23">
                  <c:v>0.3</c:v>
                </c:pt>
                <c:pt idx="24">
                  <c:v>0.2</c:v>
                </c:pt>
                <c:pt idx="25">
                  <c:v>0.6</c:v>
                </c:pt>
                <c:pt idx="26">
                  <c:v>0.7</c:v>
                </c:pt>
                <c:pt idx="27">
                  <c:v>0.8</c:v>
                </c:pt>
                <c:pt idx="28">
                  <c:v>0.9</c:v>
                </c:pt>
                <c:pt idx="29">
                  <c:v>0.1</c:v>
                </c:pt>
                <c:pt idx="30">
                  <c:v>0.6</c:v>
                </c:pt>
                <c:pt idx="31">
                  <c:v>0.1</c:v>
                </c:pt>
                <c:pt idx="32">
                  <c:v>0.3</c:v>
                </c:pt>
                <c:pt idx="33">
                  <c:v>0.5</c:v>
                </c:pt>
                <c:pt idx="34">
                  <c:v>0.5</c:v>
                </c:pt>
                <c:pt idx="35">
                  <c:v>0.7</c:v>
                </c:pt>
                <c:pt idx="36">
                  <c:v>0.5</c:v>
                </c:pt>
                <c:pt idx="37">
                  <c:v>0.4</c:v>
                </c:pt>
                <c:pt idx="38">
                  <c:v>0.7</c:v>
                </c:pt>
                <c:pt idx="39">
                  <c:v>0.9</c:v>
                </c:pt>
                <c:pt idx="40">
                  <c:v>1.2</c:v>
                </c:pt>
                <c:pt idx="41">
                  <c:v>1.5</c:v>
                </c:pt>
                <c:pt idx="42">
                  <c:v>1.1000000000000001</c:v>
                </c:pt>
                <c:pt idx="43">
                  <c:v>1.4</c:v>
                </c:pt>
                <c:pt idx="44">
                  <c:v>0.5</c:v>
                </c:pt>
                <c:pt idx="45">
                  <c:v>1.3</c:v>
                </c:pt>
                <c:pt idx="46">
                  <c:v>1.1000000000000001</c:v>
                </c:pt>
                <c:pt idx="47">
                  <c:v>0.8</c:v>
                </c:pt>
                <c:pt idx="48">
                  <c:v>0.7</c:v>
                </c:pt>
                <c:pt idx="49">
                  <c:v>1.2</c:v>
                </c:pt>
                <c:pt idx="50">
                  <c:v>0.9</c:v>
                </c:pt>
                <c:pt idx="51">
                  <c:v>0.7</c:v>
                </c:pt>
                <c:pt idx="52">
                  <c:v>1.2</c:v>
                </c:pt>
                <c:pt idx="53">
                  <c:v>1.3</c:v>
                </c:pt>
                <c:pt idx="54">
                  <c:v>1.1000000000000001</c:v>
                </c:pt>
                <c:pt idx="55">
                  <c:v>0.8</c:v>
                </c:pt>
                <c:pt idx="56">
                  <c:v>1.4</c:v>
                </c:pt>
                <c:pt idx="57">
                  <c:v>0.9</c:v>
                </c:pt>
                <c:pt idx="58">
                  <c:v>1</c:v>
                </c:pt>
                <c:pt idx="59">
                  <c:v>1.1000000000000001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3E-4F4B-BE61-57AE8A9BC1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984"/>
        <c:axId val="324160008"/>
      </c:lineChart>
      <c:catAx>
        <c:axId val="270086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 baseline="0"/>
            </a:pPr>
            <a:endParaRPr lang="en-US"/>
          </a:p>
        </c:txPr>
        <c:crossAx val="324160008"/>
        <c:crosses val="autoZero"/>
        <c:auto val="1"/>
        <c:lblAlgn val="ctr"/>
        <c:lblOffset val="100"/>
        <c:noMultiLvlLbl val="0"/>
      </c:catAx>
      <c:valAx>
        <c:axId val="32416000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baseline="0" dirty="0"/>
                  <a:t>% of smokers and recent ex-smokers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8789908714498331"/>
          <c:y val="1.6168058962165142E-2"/>
          <c:w val="0.4501727257655273"/>
          <c:h val="0.1121038076016334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682409611844538E-2"/>
          <c:y val="6.2848918447265686E-2"/>
          <c:w val="0.858103220622526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16-24</c:v>
                </c:pt>
              </c:strCache>
            </c:strRef>
          </c:tx>
          <c:spPr>
            <a:ln w="22225">
              <a:solidFill>
                <a:srgbClr val="333399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Sheet1!$B$2:$B$51</c:f>
              <c:numCache>
                <c:formatCode>General</c:formatCode>
                <c:ptCount val="50"/>
                <c:pt idx="0">
                  <c:v>6</c:v>
                </c:pt>
                <c:pt idx="1">
                  <c:v>5.7</c:v>
                </c:pt>
                <c:pt idx="2">
                  <c:v>4.9000000000000004</c:v>
                </c:pt>
                <c:pt idx="3">
                  <c:v>4.3</c:v>
                </c:pt>
                <c:pt idx="4">
                  <c:v>3.7</c:v>
                </c:pt>
                <c:pt idx="5">
                  <c:v>5.9</c:v>
                </c:pt>
                <c:pt idx="6">
                  <c:v>5.2</c:v>
                </c:pt>
                <c:pt idx="7">
                  <c:v>5.8</c:v>
                </c:pt>
                <c:pt idx="8">
                  <c:v>6.3</c:v>
                </c:pt>
                <c:pt idx="9">
                  <c:v>6.7</c:v>
                </c:pt>
                <c:pt idx="10">
                  <c:v>6.6</c:v>
                </c:pt>
                <c:pt idx="11">
                  <c:v>6.1</c:v>
                </c:pt>
                <c:pt idx="12">
                  <c:v>6.6</c:v>
                </c:pt>
                <c:pt idx="13">
                  <c:v>6.1</c:v>
                </c:pt>
                <c:pt idx="14">
                  <c:v>4.8</c:v>
                </c:pt>
                <c:pt idx="15">
                  <c:v>7.1</c:v>
                </c:pt>
                <c:pt idx="16">
                  <c:v>4.7</c:v>
                </c:pt>
                <c:pt idx="17">
                  <c:v>5.7</c:v>
                </c:pt>
                <c:pt idx="18">
                  <c:v>5.9</c:v>
                </c:pt>
                <c:pt idx="19">
                  <c:v>3.5</c:v>
                </c:pt>
                <c:pt idx="20">
                  <c:v>5</c:v>
                </c:pt>
                <c:pt idx="21">
                  <c:v>4.9000000000000004</c:v>
                </c:pt>
                <c:pt idx="22">
                  <c:v>6</c:v>
                </c:pt>
                <c:pt idx="23">
                  <c:v>4.2</c:v>
                </c:pt>
                <c:pt idx="24">
                  <c:v>5.8</c:v>
                </c:pt>
                <c:pt idx="25">
                  <c:v>3.6</c:v>
                </c:pt>
                <c:pt idx="26">
                  <c:v>9.4</c:v>
                </c:pt>
                <c:pt idx="27">
                  <c:v>9.4</c:v>
                </c:pt>
                <c:pt idx="28">
                  <c:v>8.3000000000000007</c:v>
                </c:pt>
                <c:pt idx="29">
                  <c:v>10.1</c:v>
                </c:pt>
                <c:pt idx="30">
                  <c:v>10.5</c:v>
                </c:pt>
                <c:pt idx="31">
                  <c:v>12</c:v>
                </c:pt>
                <c:pt idx="32">
                  <c:v>14.3</c:v>
                </c:pt>
                <c:pt idx="33">
                  <c:v>13.1</c:v>
                </c:pt>
                <c:pt idx="34">
                  <c:v>19.5</c:v>
                </c:pt>
                <c:pt idx="35">
                  <c:v>16.600000000000001</c:v>
                </c:pt>
                <c:pt idx="36">
                  <c:v>23</c:v>
                </c:pt>
                <c:pt idx="37">
                  <c:v>22.8</c:v>
                </c:pt>
                <c:pt idx="38">
                  <c:v>26.8</c:v>
                </c:pt>
                <c:pt idx="39">
                  <c:v>22.9</c:v>
                </c:pt>
                <c:pt idx="40">
                  <c:v>22</c:v>
                </c:pt>
                <c:pt idx="41">
                  <c:v>22.2</c:v>
                </c:pt>
                <c:pt idx="42">
                  <c:v>28.1</c:v>
                </c:pt>
                <c:pt idx="43">
                  <c:v>25.6</c:v>
                </c:pt>
                <c:pt idx="44">
                  <c:v>23.9</c:v>
                </c:pt>
                <c:pt idx="45">
                  <c:v>28.5</c:v>
                </c:pt>
                <c:pt idx="46">
                  <c:v>28.6</c:v>
                </c:pt>
                <c:pt idx="47">
                  <c:v>28.2</c:v>
                </c:pt>
                <c:pt idx="48">
                  <c:v>26.9</c:v>
                </c:pt>
                <c:pt idx="49">
                  <c:v>25.3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D5A6-49A5-9FA3-D980983A67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25-34</c:v>
                </c:pt>
              </c:strCache>
            </c:strRef>
          </c:tx>
          <c:spPr>
            <a:ln w="22225">
              <a:solidFill>
                <a:srgbClr val="E5007B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Sheet1!$C$2:$C$51</c:f>
              <c:numCache>
                <c:formatCode>General</c:formatCode>
                <c:ptCount val="50"/>
                <c:pt idx="0">
                  <c:v>8.6</c:v>
                </c:pt>
                <c:pt idx="1">
                  <c:v>6.6</c:v>
                </c:pt>
                <c:pt idx="2">
                  <c:v>6.5</c:v>
                </c:pt>
                <c:pt idx="3">
                  <c:v>7.1</c:v>
                </c:pt>
                <c:pt idx="4">
                  <c:v>6.5</c:v>
                </c:pt>
                <c:pt idx="5">
                  <c:v>7.7</c:v>
                </c:pt>
                <c:pt idx="6">
                  <c:v>5.9</c:v>
                </c:pt>
                <c:pt idx="7">
                  <c:v>8</c:v>
                </c:pt>
                <c:pt idx="8">
                  <c:v>8</c:v>
                </c:pt>
                <c:pt idx="9">
                  <c:v>7.6</c:v>
                </c:pt>
                <c:pt idx="10">
                  <c:v>7.4</c:v>
                </c:pt>
                <c:pt idx="11">
                  <c:v>8.8000000000000007</c:v>
                </c:pt>
                <c:pt idx="12">
                  <c:v>6.6</c:v>
                </c:pt>
                <c:pt idx="13">
                  <c:v>7.6</c:v>
                </c:pt>
                <c:pt idx="14">
                  <c:v>7.9</c:v>
                </c:pt>
                <c:pt idx="15">
                  <c:v>7.6</c:v>
                </c:pt>
                <c:pt idx="16">
                  <c:v>8.1</c:v>
                </c:pt>
                <c:pt idx="17">
                  <c:v>8.1999999999999993</c:v>
                </c:pt>
                <c:pt idx="18">
                  <c:v>7.1</c:v>
                </c:pt>
                <c:pt idx="19">
                  <c:v>10.1</c:v>
                </c:pt>
                <c:pt idx="20">
                  <c:v>6.9</c:v>
                </c:pt>
                <c:pt idx="21">
                  <c:v>6.2</c:v>
                </c:pt>
                <c:pt idx="22">
                  <c:v>7.4</c:v>
                </c:pt>
                <c:pt idx="23">
                  <c:v>7.5</c:v>
                </c:pt>
                <c:pt idx="24">
                  <c:v>8</c:v>
                </c:pt>
                <c:pt idx="25">
                  <c:v>6.6</c:v>
                </c:pt>
                <c:pt idx="26">
                  <c:v>10.5</c:v>
                </c:pt>
                <c:pt idx="27">
                  <c:v>10.8</c:v>
                </c:pt>
                <c:pt idx="28">
                  <c:v>9.3000000000000007</c:v>
                </c:pt>
                <c:pt idx="29">
                  <c:v>10.1</c:v>
                </c:pt>
                <c:pt idx="30">
                  <c:v>10.8</c:v>
                </c:pt>
                <c:pt idx="31">
                  <c:v>12.2</c:v>
                </c:pt>
                <c:pt idx="32">
                  <c:v>10.5</c:v>
                </c:pt>
                <c:pt idx="33">
                  <c:v>13.8</c:v>
                </c:pt>
                <c:pt idx="34">
                  <c:v>15.6</c:v>
                </c:pt>
                <c:pt idx="35">
                  <c:v>16.399999999999999</c:v>
                </c:pt>
                <c:pt idx="36">
                  <c:v>17</c:v>
                </c:pt>
                <c:pt idx="37">
                  <c:v>18.3</c:v>
                </c:pt>
                <c:pt idx="38">
                  <c:v>14.3</c:v>
                </c:pt>
                <c:pt idx="39">
                  <c:v>17.899999999999999</c:v>
                </c:pt>
                <c:pt idx="40">
                  <c:v>19</c:v>
                </c:pt>
                <c:pt idx="41">
                  <c:v>22.1</c:v>
                </c:pt>
                <c:pt idx="42">
                  <c:v>20.399999999999999</c:v>
                </c:pt>
                <c:pt idx="43">
                  <c:v>19.399999999999999</c:v>
                </c:pt>
                <c:pt idx="44">
                  <c:v>20.3</c:v>
                </c:pt>
                <c:pt idx="45">
                  <c:v>22</c:v>
                </c:pt>
                <c:pt idx="46">
                  <c:v>22.3</c:v>
                </c:pt>
                <c:pt idx="47">
                  <c:v>23.2</c:v>
                </c:pt>
                <c:pt idx="48">
                  <c:v>22.7</c:v>
                </c:pt>
                <c:pt idx="49">
                  <c:v>21.6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A6-49A5-9FA3-D980983A67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35-44</c:v>
                </c:pt>
              </c:strCache>
            </c:strRef>
          </c:tx>
          <c:spPr>
            <a:ln w="22225">
              <a:solidFill>
                <a:srgbClr val="333399"/>
              </a:solidFill>
              <a:prstDash val="sysDot"/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Sheet1!$D$2:$D$51</c:f>
              <c:numCache>
                <c:formatCode>General</c:formatCode>
                <c:ptCount val="50"/>
                <c:pt idx="0">
                  <c:v>5.5</c:v>
                </c:pt>
                <c:pt idx="1">
                  <c:v>5.3</c:v>
                </c:pt>
                <c:pt idx="2">
                  <c:v>6.1</c:v>
                </c:pt>
                <c:pt idx="3">
                  <c:v>7</c:v>
                </c:pt>
                <c:pt idx="4">
                  <c:v>5.6</c:v>
                </c:pt>
                <c:pt idx="5">
                  <c:v>5.8</c:v>
                </c:pt>
                <c:pt idx="6">
                  <c:v>7.4</c:v>
                </c:pt>
                <c:pt idx="7">
                  <c:v>8.3000000000000007</c:v>
                </c:pt>
                <c:pt idx="8">
                  <c:v>6.2</c:v>
                </c:pt>
                <c:pt idx="9">
                  <c:v>7.4</c:v>
                </c:pt>
                <c:pt idx="10">
                  <c:v>6.3</c:v>
                </c:pt>
                <c:pt idx="11">
                  <c:v>8.1999999999999993</c:v>
                </c:pt>
                <c:pt idx="12">
                  <c:v>7.5</c:v>
                </c:pt>
                <c:pt idx="13">
                  <c:v>7</c:v>
                </c:pt>
                <c:pt idx="14">
                  <c:v>6.8</c:v>
                </c:pt>
                <c:pt idx="15">
                  <c:v>6.5</c:v>
                </c:pt>
                <c:pt idx="16">
                  <c:v>7.7</c:v>
                </c:pt>
                <c:pt idx="17">
                  <c:v>6.1</c:v>
                </c:pt>
                <c:pt idx="18">
                  <c:v>9.4</c:v>
                </c:pt>
                <c:pt idx="19">
                  <c:v>6.4</c:v>
                </c:pt>
                <c:pt idx="20">
                  <c:v>5.4</c:v>
                </c:pt>
                <c:pt idx="21">
                  <c:v>6.7</c:v>
                </c:pt>
                <c:pt idx="22">
                  <c:v>6.6</c:v>
                </c:pt>
                <c:pt idx="23">
                  <c:v>5.7</c:v>
                </c:pt>
                <c:pt idx="24">
                  <c:v>6.5</c:v>
                </c:pt>
                <c:pt idx="25">
                  <c:v>5.2</c:v>
                </c:pt>
                <c:pt idx="26">
                  <c:v>8.1</c:v>
                </c:pt>
                <c:pt idx="27">
                  <c:v>9.3000000000000007</c:v>
                </c:pt>
                <c:pt idx="28">
                  <c:v>8.9</c:v>
                </c:pt>
                <c:pt idx="29">
                  <c:v>7.3</c:v>
                </c:pt>
                <c:pt idx="30">
                  <c:v>6.3</c:v>
                </c:pt>
                <c:pt idx="31">
                  <c:v>9.3000000000000007</c:v>
                </c:pt>
                <c:pt idx="32">
                  <c:v>7.7</c:v>
                </c:pt>
                <c:pt idx="33">
                  <c:v>9.6999999999999993</c:v>
                </c:pt>
                <c:pt idx="34">
                  <c:v>10.5</c:v>
                </c:pt>
                <c:pt idx="35">
                  <c:v>11.3</c:v>
                </c:pt>
                <c:pt idx="36">
                  <c:v>10.5</c:v>
                </c:pt>
                <c:pt idx="37">
                  <c:v>13.4</c:v>
                </c:pt>
                <c:pt idx="38">
                  <c:v>12.5</c:v>
                </c:pt>
                <c:pt idx="39">
                  <c:v>14.4</c:v>
                </c:pt>
                <c:pt idx="40">
                  <c:v>14.9</c:v>
                </c:pt>
                <c:pt idx="41">
                  <c:v>14</c:v>
                </c:pt>
                <c:pt idx="42">
                  <c:v>15.2</c:v>
                </c:pt>
                <c:pt idx="43">
                  <c:v>13.2</c:v>
                </c:pt>
                <c:pt idx="44">
                  <c:v>13.9</c:v>
                </c:pt>
                <c:pt idx="45">
                  <c:v>16.7</c:v>
                </c:pt>
                <c:pt idx="46">
                  <c:v>14.2</c:v>
                </c:pt>
                <c:pt idx="47">
                  <c:v>17</c:v>
                </c:pt>
                <c:pt idx="48">
                  <c:v>13.8</c:v>
                </c:pt>
                <c:pt idx="49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3E-4F4B-BE61-57AE8A9BC17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45-54</c:v>
                </c:pt>
              </c:strCache>
            </c:strRef>
          </c:tx>
          <c:spPr>
            <a:ln w="22225">
              <a:solidFill>
                <a:srgbClr val="00B0F0"/>
              </a:solidFill>
              <a:prstDash val="sysDash"/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Sheet1!$E$2:$E$51</c:f>
              <c:numCache>
                <c:formatCode>General</c:formatCode>
                <c:ptCount val="50"/>
                <c:pt idx="0">
                  <c:v>5.4</c:v>
                </c:pt>
                <c:pt idx="1">
                  <c:v>5.2</c:v>
                </c:pt>
                <c:pt idx="2">
                  <c:v>6.1</c:v>
                </c:pt>
                <c:pt idx="3">
                  <c:v>7.1</c:v>
                </c:pt>
                <c:pt idx="4">
                  <c:v>5.6</c:v>
                </c:pt>
                <c:pt idx="5">
                  <c:v>7.3</c:v>
                </c:pt>
                <c:pt idx="6">
                  <c:v>7.5</c:v>
                </c:pt>
                <c:pt idx="7">
                  <c:v>8.5</c:v>
                </c:pt>
                <c:pt idx="8">
                  <c:v>5.6</c:v>
                </c:pt>
                <c:pt idx="9">
                  <c:v>5.0999999999999996</c:v>
                </c:pt>
                <c:pt idx="10">
                  <c:v>8.3000000000000007</c:v>
                </c:pt>
                <c:pt idx="11">
                  <c:v>8</c:v>
                </c:pt>
                <c:pt idx="12">
                  <c:v>5.5</c:v>
                </c:pt>
                <c:pt idx="13">
                  <c:v>6.4</c:v>
                </c:pt>
                <c:pt idx="14">
                  <c:v>6.7</c:v>
                </c:pt>
                <c:pt idx="15">
                  <c:v>6.4</c:v>
                </c:pt>
                <c:pt idx="16">
                  <c:v>7.6</c:v>
                </c:pt>
                <c:pt idx="17">
                  <c:v>5.6</c:v>
                </c:pt>
                <c:pt idx="18">
                  <c:v>8.1999999999999993</c:v>
                </c:pt>
                <c:pt idx="19">
                  <c:v>7</c:v>
                </c:pt>
                <c:pt idx="20">
                  <c:v>6.4</c:v>
                </c:pt>
                <c:pt idx="21">
                  <c:v>7.7</c:v>
                </c:pt>
                <c:pt idx="22">
                  <c:v>5.6</c:v>
                </c:pt>
                <c:pt idx="23">
                  <c:v>6.1</c:v>
                </c:pt>
                <c:pt idx="24">
                  <c:v>5.0999999999999996</c:v>
                </c:pt>
                <c:pt idx="25">
                  <c:v>5.7</c:v>
                </c:pt>
                <c:pt idx="26">
                  <c:v>6.7</c:v>
                </c:pt>
                <c:pt idx="27">
                  <c:v>7.2</c:v>
                </c:pt>
                <c:pt idx="28">
                  <c:v>6.5</c:v>
                </c:pt>
                <c:pt idx="29">
                  <c:v>6.4</c:v>
                </c:pt>
                <c:pt idx="30">
                  <c:v>6.5</c:v>
                </c:pt>
                <c:pt idx="31">
                  <c:v>6.9</c:v>
                </c:pt>
                <c:pt idx="32">
                  <c:v>6.4</c:v>
                </c:pt>
                <c:pt idx="33">
                  <c:v>6.2</c:v>
                </c:pt>
                <c:pt idx="34">
                  <c:v>7.7</c:v>
                </c:pt>
                <c:pt idx="35">
                  <c:v>8.8000000000000007</c:v>
                </c:pt>
                <c:pt idx="36">
                  <c:v>10.199999999999999</c:v>
                </c:pt>
                <c:pt idx="37">
                  <c:v>8</c:v>
                </c:pt>
                <c:pt idx="38">
                  <c:v>10.8</c:v>
                </c:pt>
                <c:pt idx="39">
                  <c:v>11.1</c:v>
                </c:pt>
                <c:pt idx="40">
                  <c:v>11.7</c:v>
                </c:pt>
                <c:pt idx="41">
                  <c:v>8.5</c:v>
                </c:pt>
                <c:pt idx="42">
                  <c:v>11.2</c:v>
                </c:pt>
                <c:pt idx="43">
                  <c:v>10.1</c:v>
                </c:pt>
                <c:pt idx="44">
                  <c:v>11.3</c:v>
                </c:pt>
                <c:pt idx="45">
                  <c:v>13.7</c:v>
                </c:pt>
                <c:pt idx="46">
                  <c:v>11.7</c:v>
                </c:pt>
                <c:pt idx="47">
                  <c:v>12.2</c:v>
                </c:pt>
                <c:pt idx="48">
                  <c:v>12</c:v>
                </c:pt>
                <c:pt idx="49">
                  <c:v>12.9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3E-4F4B-BE61-57AE8A9BC17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55-64</c:v>
                </c:pt>
              </c:strCache>
            </c:strRef>
          </c:tx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Sheet1!$F$2:$F$51</c:f>
              <c:numCache>
                <c:formatCode>General</c:formatCode>
                <c:ptCount val="50"/>
                <c:pt idx="0">
                  <c:v>4.5999999999999996</c:v>
                </c:pt>
                <c:pt idx="1">
                  <c:v>3.7</c:v>
                </c:pt>
                <c:pt idx="2">
                  <c:v>5.3</c:v>
                </c:pt>
                <c:pt idx="3">
                  <c:v>3.7</c:v>
                </c:pt>
                <c:pt idx="4">
                  <c:v>4.3</c:v>
                </c:pt>
                <c:pt idx="5">
                  <c:v>5.3</c:v>
                </c:pt>
                <c:pt idx="6">
                  <c:v>4.5</c:v>
                </c:pt>
                <c:pt idx="7">
                  <c:v>5.4</c:v>
                </c:pt>
                <c:pt idx="8">
                  <c:v>6.6</c:v>
                </c:pt>
                <c:pt idx="9">
                  <c:v>6.1</c:v>
                </c:pt>
                <c:pt idx="10">
                  <c:v>3.8</c:v>
                </c:pt>
                <c:pt idx="11">
                  <c:v>5.6</c:v>
                </c:pt>
                <c:pt idx="12">
                  <c:v>5</c:v>
                </c:pt>
                <c:pt idx="13">
                  <c:v>4.4000000000000004</c:v>
                </c:pt>
                <c:pt idx="14">
                  <c:v>5.2</c:v>
                </c:pt>
                <c:pt idx="15">
                  <c:v>5.6</c:v>
                </c:pt>
                <c:pt idx="16">
                  <c:v>6.1</c:v>
                </c:pt>
                <c:pt idx="17">
                  <c:v>4.5999999999999996</c:v>
                </c:pt>
                <c:pt idx="18">
                  <c:v>4.4000000000000004</c:v>
                </c:pt>
                <c:pt idx="19">
                  <c:v>4.7</c:v>
                </c:pt>
                <c:pt idx="20">
                  <c:v>4.4000000000000004</c:v>
                </c:pt>
                <c:pt idx="21">
                  <c:v>4</c:v>
                </c:pt>
                <c:pt idx="22">
                  <c:v>5.9</c:v>
                </c:pt>
                <c:pt idx="23">
                  <c:v>8.6999999999999993</c:v>
                </c:pt>
                <c:pt idx="24">
                  <c:v>4.2</c:v>
                </c:pt>
                <c:pt idx="25">
                  <c:v>6.2</c:v>
                </c:pt>
                <c:pt idx="26">
                  <c:v>4.4000000000000004</c:v>
                </c:pt>
                <c:pt idx="27">
                  <c:v>5.8</c:v>
                </c:pt>
                <c:pt idx="28">
                  <c:v>4.0999999999999996</c:v>
                </c:pt>
                <c:pt idx="29">
                  <c:v>6.8</c:v>
                </c:pt>
                <c:pt idx="30">
                  <c:v>5.5</c:v>
                </c:pt>
                <c:pt idx="31">
                  <c:v>5.2</c:v>
                </c:pt>
                <c:pt idx="32">
                  <c:v>5.7</c:v>
                </c:pt>
                <c:pt idx="33">
                  <c:v>3.8</c:v>
                </c:pt>
                <c:pt idx="34">
                  <c:v>4.5999999999999996</c:v>
                </c:pt>
                <c:pt idx="35">
                  <c:v>5.9</c:v>
                </c:pt>
                <c:pt idx="36">
                  <c:v>7.5</c:v>
                </c:pt>
                <c:pt idx="37">
                  <c:v>7.2</c:v>
                </c:pt>
                <c:pt idx="38">
                  <c:v>9.4</c:v>
                </c:pt>
                <c:pt idx="39">
                  <c:v>8.6999999999999993</c:v>
                </c:pt>
                <c:pt idx="40">
                  <c:v>6.7</c:v>
                </c:pt>
                <c:pt idx="41">
                  <c:v>6.1</c:v>
                </c:pt>
                <c:pt idx="42">
                  <c:v>8.8000000000000007</c:v>
                </c:pt>
                <c:pt idx="43">
                  <c:v>9.8000000000000007</c:v>
                </c:pt>
                <c:pt idx="44">
                  <c:v>7.6</c:v>
                </c:pt>
                <c:pt idx="45">
                  <c:v>10.5</c:v>
                </c:pt>
                <c:pt idx="46">
                  <c:v>6.9</c:v>
                </c:pt>
                <c:pt idx="47">
                  <c:v>7.5</c:v>
                </c:pt>
                <c:pt idx="48">
                  <c:v>11.1</c:v>
                </c:pt>
                <c:pt idx="49">
                  <c:v>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89-48BF-B156-80197ABC3F7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≥65</c:v>
                </c:pt>
              </c:strCache>
            </c:strRef>
          </c:tx>
          <c:spPr>
            <a:ln>
              <a:solidFill>
                <a:schemeClr val="accent5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Sheet1!$G$2:$G$51</c:f>
              <c:numCache>
                <c:formatCode>General</c:formatCode>
                <c:ptCount val="50"/>
                <c:pt idx="0">
                  <c:v>1.8</c:v>
                </c:pt>
                <c:pt idx="1">
                  <c:v>2.4</c:v>
                </c:pt>
                <c:pt idx="2">
                  <c:v>2.1</c:v>
                </c:pt>
                <c:pt idx="3">
                  <c:v>2.5</c:v>
                </c:pt>
                <c:pt idx="4">
                  <c:v>1.7</c:v>
                </c:pt>
                <c:pt idx="5">
                  <c:v>1.7</c:v>
                </c:pt>
                <c:pt idx="6">
                  <c:v>2.1</c:v>
                </c:pt>
                <c:pt idx="7">
                  <c:v>2.2999999999999998</c:v>
                </c:pt>
                <c:pt idx="8">
                  <c:v>2.2000000000000002</c:v>
                </c:pt>
                <c:pt idx="9">
                  <c:v>1.7</c:v>
                </c:pt>
                <c:pt idx="10">
                  <c:v>2</c:v>
                </c:pt>
                <c:pt idx="11">
                  <c:v>2.5</c:v>
                </c:pt>
                <c:pt idx="12">
                  <c:v>2.2999999999999998</c:v>
                </c:pt>
                <c:pt idx="13">
                  <c:v>2.1</c:v>
                </c:pt>
                <c:pt idx="14">
                  <c:v>2.4</c:v>
                </c:pt>
                <c:pt idx="15">
                  <c:v>2.2999999999999998</c:v>
                </c:pt>
                <c:pt idx="16">
                  <c:v>1.5</c:v>
                </c:pt>
                <c:pt idx="17">
                  <c:v>2</c:v>
                </c:pt>
                <c:pt idx="18">
                  <c:v>2</c:v>
                </c:pt>
                <c:pt idx="19">
                  <c:v>2.9</c:v>
                </c:pt>
                <c:pt idx="20">
                  <c:v>2</c:v>
                </c:pt>
                <c:pt idx="21">
                  <c:v>2</c:v>
                </c:pt>
                <c:pt idx="22">
                  <c:v>2.2000000000000002</c:v>
                </c:pt>
                <c:pt idx="23">
                  <c:v>2</c:v>
                </c:pt>
                <c:pt idx="24">
                  <c:v>1.8</c:v>
                </c:pt>
                <c:pt idx="25">
                  <c:v>2.4</c:v>
                </c:pt>
                <c:pt idx="26">
                  <c:v>1.6</c:v>
                </c:pt>
                <c:pt idx="27">
                  <c:v>2.2999999999999998</c:v>
                </c:pt>
                <c:pt idx="28">
                  <c:v>2.6</c:v>
                </c:pt>
                <c:pt idx="29">
                  <c:v>2.7</c:v>
                </c:pt>
                <c:pt idx="30">
                  <c:v>3.1</c:v>
                </c:pt>
                <c:pt idx="31">
                  <c:v>1.9</c:v>
                </c:pt>
                <c:pt idx="32">
                  <c:v>2.2000000000000002</c:v>
                </c:pt>
                <c:pt idx="33">
                  <c:v>2.2999999999999998</c:v>
                </c:pt>
                <c:pt idx="34">
                  <c:v>2.1</c:v>
                </c:pt>
                <c:pt idx="35">
                  <c:v>1.9</c:v>
                </c:pt>
                <c:pt idx="36">
                  <c:v>2.7</c:v>
                </c:pt>
                <c:pt idx="37">
                  <c:v>1.6</c:v>
                </c:pt>
                <c:pt idx="38">
                  <c:v>3.1</c:v>
                </c:pt>
                <c:pt idx="39">
                  <c:v>4</c:v>
                </c:pt>
                <c:pt idx="40">
                  <c:v>3.7</c:v>
                </c:pt>
                <c:pt idx="41">
                  <c:v>2.8</c:v>
                </c:pt>
                <c:pt idx="42">
                  <c:v>5.7</c:v>
                </c:pt>
                <c:pt idx="43">
                  <c:v>3</c:v>
                </c:pt>
                <c:pt idx="44">
                  <c:v>3.8</c:v>
                </c:pt>
                <c:pt idx="45">
                  <c:v>3.8</c:v>
                </c:pt>
                <c:pt idx="46">
                  <c:v>5.2</c:v>
                </c:pt>
                <c:pt idx="47">
                  <c:v>3.6</c:v>
                </c:pt>
                <c:pt idx="48">
                  <c:v>4.3</c:v>
                </c:pt>
                <c:pt idx="49">
                  <c:v>4.5999999999999996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89-48BF-B156-80197ABC3F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984"/>
        <c:axId val="324160008"/>
        <c:extLst/>
      </c:lineChart>
      <c:catAx>
        <c:axId val="270086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 baseline="0"/>
            </a:pPr>
            <a:endParaRPr lang="en-US"/>
          </a:p>
        </c:txPr>
        <c:crossAx val="324160008"/>
        <c:crosses val="autoZero"/>
        <c:auto val="1"/>
        <c:lblAlgn val="ctr"/>
        <c:lblOffset val="100"/>
        <c:noMultiLvlLbl val="0"/>
      </c:catAx>
      <c:valAx>
        <c:axId val="324160008"/>
        <c:scaling>
          <c:orientation val="minMax"/>
          <c:max val="3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vapers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8204641557464709E-2"/>
          <c:y val="1.5232292460015232E-2"/>
          <c:w val="0.1578942798906677"/>
          <c:h val="0.40323620248154435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682409611844538E-2"/>
          <c:y val="6.2848918447265686E-2"/>
          <c:w val="0.858103220622526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16-24</c:v>
                </c:pt>
              </c:strCache>
            </c:strRef>
          </c:tx>
          <c:spPr>
            <a:ln w="22225">
              <a:solidFill>
                <a:srgbClr val="333399"/>
              </a:solidFill>
            </a:ln>
          </c:spPr>
          <c:marker>
            <c:symbol val="none"/>
          </c:marker>
          <c:cat>
            <c:strRef>
              <c:f>Sheet1!$A$2:$A$30</c:f>
              <c:strCache>
                <c:ptCount val="21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  <c:pt idx="20">
                  <c:v>2026-Q1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0</c:v>
                </c:pt>
                <c:pt idx="1">
                  <c:v>0.6</c:v>
                </c:pt>
                <c:pt idx="2">
                  <c:v>0.8</c:v>
                </c:pt>
                <c:pt idx="3">
                  <c:v>1.4</c:v>
                </c:pt>
                <c:pt idx="4">
                  <c:v>0.9</c:v>
                </c:pt>
                <c:pt idx="5">
                  <c:v>0.7</c:v>
                </c:pt>
                <c:pt idx="6">
                  <c:v>1</c:v>
                </c:pt>
                <c:pt idx="7">
                  <c:v>1.2</c:v>
                </c:pt>
                <c:pt idx="8">
                  <c:v>0.8</c:v>
                </c:pt>
                <c:pt idx="9">
                  <c:v>0.8</c:v>
                </c:pt>
                <c:pt idx="10">
                  <c:v>2.6</c:v>
                </c:pt>
                <c:pt idx="11">
                  <c:v>3.5</c:v>
                </c:pt>
                <c:pt idx="12">
                  <c:v>1.7</c:v>
                </c:pt>
                <c:pt idx="13">
                  <c:v>4.3</c:v>
                </c:pt>
                <c:pt idx="14">
                  <c:v>3.7</c:v>
                </c:pt>
                <c:pt idx="15">
                  <c:v>3.7</c:v>
                </c:pt>
                <c:pt idx="16">
                  <c:v>3.8</c:v>
                </c:pt>
                <c:pt idx="17">
                  <c:v>4.0999999999999996</c:v>
                </c:pt>
                <c:pt idx="18">
                  <c:v>7.5</c:v>
                </c:pt>
                <c:pt idx="19">
                  <c:v>5.8</c:v>
                </c:pt>
                <c:pt idx="20">
                  <c:v>4.0999999999999996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D5A6-49A5-9FA3-D980983A67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25-34</c:v>
                </c:pt>
              </c:strCache>
            </c:strRef>
          </c:tx>
          <c:spPr>
            <a:ln w="22225">
              <a:solidFill>
                <a:srgbClr val="E5007B"/>
              </a:solidFill>
            </a:ln>
          </c:spPr>
          <c:marker>
            <c:symbol val="none"/>
          </c:marker>
          <c:cat>
            <c:strRef>
              <c:f>Sheet1!$A$2:$A$30</c:f>
              <c:strCache>
                <c:ptCount val="21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  <c:pt idx="20">
                  <c:v>2026-Q1</c:v>
                </c:pt>
              </c:strCache>
            </c:str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0.3</c:v>
                </c:pt>
                <c:pt idx="1">
                  <c:v>0.4</c:v>
                </c:pt>
                <c:pt idx="2">
                  <c:v>0.4</c:v>
                </c:pt>
                <c:pt idx="3">
                  <c:v>0.8</c:v>
                </c:pt>
                <c:pt idx="4">
                  <c:v>0.8</c:v>
                </c:pt>
                <c:pt idx="5">
                  <c:v>0.4</c:v>
                </c:pt>
                <c:pt idx="6">
                  <c:v>0.7</c:v>
                </c:pt>
                <c:pt idx="7">
                  <c:v>0.4</c:v>
                </c:pt>
                <c:pt idx="8">
                  <c:v>0.6</c:v>
                </c:pt>
                <c:pt idx="9">
                  <c:v>0.2</c:v>
                </c:pt>
                <c:pt idx="10">
                  <c:v>0.7</c:v>
                </c:pt>
                <c:pt idx="11">
                  <c:v>1.6</c:v>
                </c:pt>
                <c:pt idx="12">
                  <c:v>1.3</c:v>
                </c:pt>
                <c:pt idx="13">
                  <c:v>1.9</c:v>
                </c:pt>
                <c:pt idx="14">
                  <c:v>1.2</c:v>
                </c:pt>
                <c:pt idx="15">
                  <c:v>0.8</c:v>
                </c:pt>
                <c:pt idx="16">
                  <c:v>1.6</c:v>
                </c:pt>
                <c:pt idx="17">
                  <c:v>2.5</c:v>
                </c:pt>
                <c:pt idx="18">
                  <c:v>3.8</c:v>
                </c:pt>
                <c:pt idx="19">
                  <c:v>2.8</c:v>
                </c:pt>
                <c:pt idx="20">
                  <c:v>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A6-49A5-9FA3-D980983A67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35-44</c:v>
                </c:pt>
              </c:strCache>
            </c:strRef>
          </c:tx>
          <c:spPr>
            <a:ln w="22225">
              <a:solidFill>
                <a:srgbClr val="333399"/>
              </a:solidFill>
              <a:prstDash val="sysDot"/>
            </a:ln>
          </c:spPr>
          <c:marker>
            <c:symbol val="none"/>
          </c:marker>
          <c:cat>
            <c:strRef>
              <c:f>Sheet1!$A$2:$A$30</c:f>
              <c:strCache>
                <c:ptCount val="21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  <c:pt idx="20">
                  <c:v>2026-Q1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21"/>
                <c:pt idx="0">
                  <c:v>0.4</c:v>
                </c:pt>
                <c:pt idx="1">
                  <c:v>0.5</c:v>
                </c:pt>
                <c:pt idx="2">
                  <c:v>0.7</c:v>
                </c:pt>
                <c:pt idx="3">
                  <c:v>0.3</c:v>
                </c:pt>
                <c:pt idx="4">
                  <c:v>0.2</c:v>
                </c:pt>
                <c:pt idx="5">
                  <c:v>0.5</c:v>
                </c:pt>
                <c:pt idx="6">
                  <c:v>0.1</c:v>
                </c:pt>
                <c:pt idx="7">
                  <c:v>0.2</c:v>
                </c:pt>
                <c:pt idx="8">
                  <c:v>0.6</c:v>
                </c:pt>
                <c:pt idx="9">
                  <c:v>0.1</c:v>
                </c:pt>
                <c:pt idx="10">
                  <c:v>0.2</c:v>
                </c:pt>
                <c:pt idx="11">
                  <c:v>0.5</c:v>
                </c:pt>
                <c:pt idx="12">
                  <c:v>0.2</c:v>
                </c:pt>
                <c:pt idx="13">
                  <c:v>0.5</c:v>
                </c:pt>
                <c:pt idx="14">
                  <c:v>0.8</c:v>
                </c:pt>
                <c:pt idx="15">
                  <c:v>0.8</c:v>
                </c:pt>
                <c:pt idx="16">
                  <c:v>0.5</c:v>
                </c:pt>
                <c:pt idx="17">
                  <c:v>1.3</c:v>
                </c:pt>
                <c:pt idx="18">
                  <c:v>0.9</c:v>
                </c:pt>
                <c:pt idx="19">
                  <c:v>0.7</c:v>
                </c:pt>
                <c:pt idx="20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3E-4F4B-BE61-57AE8A9BC17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45-54</c:v>
                </c:pt>
              </c:strCache>
            </c:strRef>
          </c:tx>
          <c:spPr>
            <a:ln w="22225">
              <a:solidFill>
                <a:srgbClr val="00B0F0"/>
              </a:solidFill>
              <a:prstDash val="sysDash"/>
            </a:ln>
          </c:spPr>
          <c:marker>
            <c:symbol val="none"/>
          </c:marker>
          <c:cat>
            <c:strRef>
              <c:f>Sheet1!$A$2:$A$30</c:f>
              <c:strCache>
                <c:ptCount val="21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  <c:pt idx="20">
                  <c:v>2026-Q1</c:v>
                </c:pt>
              </c:strCache>
            </c:strRef>
          </c:cat>
          <c:val>
            <c:numRef>
              <c:f>Sheet1!$E$2:$E$22</c:f>
              <c:numCache>
                <c:formatCode>General</c:formatCode>
                <c:ptCount val="21"/>
                <c:pt idx="0">
                  <c:v>0.2</c:v>
                </c:pt>
                <c:pt idx="1">
                  <c:v>0.4</c:v>
                </c:pt>
                <c:pt idx="2">
                  <c:v>0</c:v>
                </c:pt>
                <c:pt idx="3">
                  <c:v>0.2</c:v>
                </c:pt>
                <c:pt idx="4">
                  <c:v>0.8</c:v>
                </c:pt>
                <c:pt idx="5">
                  <c:v>0.1</c:v>
                </c:pt>
                <c:pt idx="6">
                  <c:v>0.6</c:v>
                </c:pt>
                <c:pt idx="7">
                  <c:v>0.3</c:v>
                </c:pt>
                <c:pt idx="8">
                  <c:v>0.1</c:v>
                </c:pt>
                <c:pt idx="9">
                  <c:v>0.4</c:v>
                </c:pt>
                <c:pt idx="10">
                  <c:v>0.2</c:v>
                </c:pt>
                <c:pt idx="11">
                  <c:v>0.6</c:v>
                </c:pt>
                <c:pt idx="12">
                  <c:v>1</c:v>
                </c:pt>
                <c:pt idx="13">
                  <c:v>0.6</c:v>
                </c:pt>
                <c:pt idx="14">
                  <c:v>0.6</c:v>
                </c:pt>
                <c:pt idx="15">
                  <c:v>0.5</c:v>
                </c:pt>
                <c:pt idx="16">
                  <c:v>0.5</c:v>
                </c:pt>
                <c:pt idx="17">
                  <c:v>1.3</c:v>
                </c:pt>
                <c:pt idx="18">
                  <c:v>0.5</c:v>
                </c:pt>
                <c:pt idx="19">
                  <c:v>0.4</c:v>
                </c:pt>
                <c:pt idx="20">
                  <c:v>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3E-4F4B-BE61-57AE8A9BC17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55-64</c:v>
                </c:pt>
              </c:strCache>
            </c:strRef>
          </c:tx>
          <c:marker>
            <c:symbol val="none"/>
          </c:marker>
          <c:cat>
            <c:strRef>
              <c:f>Sheet1!$A$2:$A$30</c:f>
              <c:strCache>
                <c:ptCount val="21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  <c:pt idx="20">
                  <c:v>2026-Q1</c:v>
                </c:pt>
              </c:strCache>
            </c:strRef>
          </c:cat>
          <c:val>
            <c:numRef>
              <c:f>Sheet1!$F$2:$F$22</c:f>
              <c:numCache>
                <c:formatCode>General</c:formatCode>
                <c:ptCount val="21"/>
                <c:pt idx="0">
                  <c:v>0.2</c:v>
                </c:pt>
                <c:pt idx="1">
                  <c:v>0.2</c:v>
                </c:pt>
                <c:pt idx="2">
                  <c:v>0</c:v>
                </c:pt>
                <c:pt idx="3">
                  <c:v>0.2</c:v>
                </c:pt>
                <c:pt idx="4">
                  <c:v>0.1</c:v>
                </c:pt>
                <c:pt idx="5">
                  <c:v>0</c:v>
                </c:pt>
                <c:pt idx="6">
                  <c:v>0.1</c:v>
                </c:pt>
                <c:pt idx="7">
                  <c:v>0.1</c:v>
                </c:pt>
                <c:pt idx="8">
                  <c:v>0.2</c:v>
                </c:pt>
                <c:pt idx="9">
                  <c:v>0.2</c:v>
                </c:pt>
                <c:pt idx="10">
                  <c:v>0.3</c:v>
                </c:pt>
                <c:pt idx="11">
                  <c:v>0.2</c:v>
                </c:pt>
                <c:pt idx="12">
                  <c:v>0.1</c:v>
                </c:pt>
                <c:pt idx="13">
                  <c:v>0</c:v>
                </c:pt>
                <c:pt idx="14">
                  <c:v>0.1</c:v>
                </c:pt>
                <c:pt idx="15">
                  <c:v>0.4</c:v>
                </c:pt>
                <c:pt idx="16">
                  <c:v>0.2</c:v>
                </c:pt>
                <c:pt idx="17">
                  <c:v>0.3</c:v>
                </c:pt>
                <c:pt idx="18">
                  <c:v>0</c:v>
                </c:pt>
                <c:pt idx="19">
                  <c:v>0.8</c:v>
                </c:pt>
                <c:pt idx="20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89-48BF-B156-80197ABC3F7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≥65</c:v>
                </c:pt>
              </c:strCache>
            </c:strRef>
          </c:tx>
          <c:spPr>
            <a:ln>
              <a:solidFill>
                <a:schemeClr val="accent5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Sheet1!$A$2:$A$30</c:f>
              <c:strCache>
                <c:ptCount val="21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  <c:pt idx="20">
                  <c:v>2026-Q1</c:v>
                </c:pt>
              </c:strCache>
            </c:strRef>
          </c:cat>
          <c:val>
            <c:numRef>
              <c:f>Sheet1!$G$2:$G$22</c:f>
              <c:numCache>
                <c:formatCode>General</c:formatCode>
                <c:ptCount val="21"/>
                <c:pt idx="0">
                  <c:v>0</c:v>
                </c:pt>
                <c:pt idx="1">
                  <c:v>0.1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0.1</c:v>
                </c:pt>
                <c:pt idx="8">
                  <c:v>0</c:v>
                </c:pt>
                <c:pt idx="9">
                  <c:v>0.2</c:v>
                </c:pt>
                <c:pt idx="10">
                  <c:v>0.1</c:v>
                </c:pt>
                <c:pt idx="11">
                  <c:v>0.1</c:v>
                </c:pt>
                <c:pt idx="12">
                  <c:v>0</c:v>
                </c:pt>
                <c:pt idx="13">
                  <c:v>0.1</c:v>
                </c:pt>
                <c:pt idx="14">
                  <c:v>0.1</c:v>
                </c:pt>
                <c:pt idx="15">
                  <c:v>0.1</c:v>
                </c:pt>
                <c:pt idx="16">
                  <c:v>0.1</c:v>
                </c:pt>
                <c:pt idx="17">
                  <c:v>0.2</c:v>
                </c:pt>
                <c:pt idx="18">
                  <c:v>0</c:v>
                </c:pt>
                <c:pt idx="19">
                  <c:v>0.2</c:v>
                </c:pt>
                <c:pt idx="20">
                  <c:v>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89-48BF-B156-80197ABC3F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984"/>
        <c:axId val="324160008"/>
        <c:extLst/>
      </c:lineChart>
      <c:catAx>
        <c:axId val="270086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 baseline="0"/>
            </a:pPr>
            <a:endParaRPr lang="en-US"/>
          </a:p>
        </c:txPr>
        <c:crossAx val="324160008"/>
        <c:crosses val="autoZero"/>
        <c:auto val="1"/>
        <c:lblAlgn val="ctr"/>
        <c:lblOffset val="100"/>
        <c:noMultiLvlLbl val="0"/>
      </c:catAx>
      <c:valAx>
        <c:axId val="324160008"/>
        <c:scaling>
          <c:orientation val="minMax"/>
          <c:max val="3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pouch users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122552873256181"/>
          <c:y val="4.56968773800457E-2"/>
          <c:w val="0.1578942798906677"/>
          <c:h val="0.40323620248154435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55353844658307"/>
          <c:y val="6.0210193542340779E-2"/>
          <c:w val="0.852134733158355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Sheet1!$B$2:$B$51</c:f>
              <c:numCache>
                <c:formatCode>General</c:formatCode>
                <c:ptCount val="50"/>
                <c:pt idx="0">
                  <c:v>85.8</c:v>
                </c:pt>
                <c:pt idx="1">
                  <c:v>77</c:v>
                </c:pt>
                <c:pt idx="2">
                  <c:v>71.8</c:v>
                </c:pt>
                <c:pt idx="3">
                  <c:v>78.7</c:v>
                </c:pt>
                <c:pt idx="4">
                  <c:v>72</c:v>
                </c:pt>
                <c:pt idx="5">
                  <c:v>70.7</c:v>
                </c:pt>
                <c:pt idx="6">
                  <c:v>73.3</c:v>
                </c:pt>
                <c:pt idx="7">
                  <c:v>71.400000000000006</c:v>
                </c:pt>
                <c:pt idx="8">
                  <c:v>68.5</c:v>
                </c:pt>
                <c:pt idx="9">
                  <c:v>67.900000000000006</c:v>
                </c:pt>
                <c:pt idx="10">
                  <c:v>68.5</c:v>
                </c:pt>
                <c:pt idx="11">
                  <c:v>62.6</c:v>
                </c:pt>
                <c:pt idx="12">
                  <c:v>57.6</c:v>
                </c:pt>
                <c:pt idx="13">
                  <c:v>55.9</c:v>
                </c:pt>
                <c:pt idx="14">
                  <c:v>63.1</c:v>
                </c:pt>
                <c:pt idx="15">
                  <c:v>54.8</c:v>
                </c:pt>
                <c:pt idx="16">
                  <c:v>59.5</c:v>
                </c:pt>
                <c:pt idx="17">
                  <c:v>61.3</c:v>
                </c:pt>
                <c:pt idx="18">
                  <c:v>58.7</c:v>
                </c:pt>
                <c:pt idx="19">
                  <c:v>60.6</c:v>
                </c:pt>
                <c:pt idx="20">
                  <c:v>55.6</c:v>
                </c:pt>
                <c:pt idx="21">
                  <c:v>59.9</c:v>
                </c:pt>
                <c:pt idx="22">
                  <c:v>55.7</c:v>
                </c:pt>
                <c:pt idx="23">
                  <c:v>54.3</c:v>
                </c:pt>
                <c:pt idx="24">
                  <c:v>52.6</c:v>
                </c:pt>
                <c:pt idx="25">
                  <c:v>53.9</c:v>
                </c:pt>
                <c:pt idx="26">
                  <c:v>50</c:v>
                </c:pt>
                <c:pt idx="27">
                  <c:v>49</c:v>
                </c:pt>
                <c:pt idx="28">
                  <c:v>48.2</c:v>
                </c:pt>
                <c:pt idx="29">
                  <c:v>50.7</c:v>
                </c:pt>
                <c:pt idx="30">
                  <c:v>54.5</c:v>
                </c:pt>
                <c:pt idx="31">
                  <c:v>50.8</c:v>
                </c:pt>
                <c:pt idx="32">
                  <c:v>50.2</c:v>
                </c:pt>
                <c:pt idx="33">
                  <c:v>47.5</c:v>
                </c:pt>
                <c:pt idx="34">
                  <c:v>50.1</c:v>
                </c:pt>
                <c:pt idx="35">
                  <c:v>47.6</c:v>
                </c:pt>
                <c:pt idx="36">
                  <c:v>48.2</c:v>
                </c:pt>
                <c:pt idx="37">
                  <c:v>47.7</c:v>
                </c:pt>
                <c:pt idx="38">
                  <c:v>44.5</c:v>
                </c:pt>
                <c:pt idx="39">
                  <c:v>42.5</c:v>
                </c:pt>
                <c:pt idx="40">
                  <c:v>44.4</c:v>
                </c:pt>
                <c:pt idx="41">
                  <c:v>37.4</c:v>
                </c:pt>
                <c:pt idx="42">
                  <c:v>39.200000000000003</c:v>
                </c:pt>
                <c:pt idx="43">
                  <c:v>38.9</c:v>
                </c:pt>
                <c:pt idx="44">
                  <c:v>36</c:v>
                </c:pt>
                <c:pt idx="45">
                  <c:v>36.5</c:v>
                </c:pt>
                <c:pt idx="46">
                  <c:v>35</c:v>
                </c:pt>
                <c:pt idx="47">
                  <c:v>36.799999999999997</c:v>
                </c:pt>
                <c:pt idx="48">
                  <c:v>37.299999999999997</c:v>
                </c:pt>
                <c:pt idx="49">
                  <c:v>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E1-4524-B960-2154CDEE330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Sheet1!$C$2:$C$51</c:f>
              <c:numCache>
                <c:formatCode>General</c:formatCode>
                <c:ptCount val="50"/>
                <c:pt idx="0">
                  <c:v>74.900000000000006</c:v>
                </c:pt>
                <c:pt idx="1">
                  <c:v>70</c:v>
                </c:pt>
                <c:pt idx="2">
                  <c:v>72</c:v>
                </c:pt>
                <c:pt idx="3">
                  <c:v>71.599999999999994</c:v>
                </c:pt>
                <c:pt idx="4">
                  <c:v>67.599999999999994</c:v>
                </c:pt>
                <c:pt idx="5">
                  <c:v>63.6</c:v>
                </c:pt>
                <c:pt idx="6">
                  <c:v>68.3</c:v>
                </c:pt>
                <c:pt idx="7">
                  <c:v>70</c:v>
                </c:pt>
                <c:pt idx="8">
                  <c:v>70.7</c:v>
                </c:pt>
                <c:pt idx="9">
                  <c:v>68.3</c:v>
                </c:pt>
                <c:pt idx="10">
                  <c:v>67.599999999999994</c:v>
                </c:pt>
                <c:pt idx="11">
                  <c:v>72.599999999999994</c:v>
                </c:pt>
                <c:pt idx="12">
                  <c:v>64.400000000000006</c:v>
                </c:pt>
                <c:pt idx="13">
                  <c:v>56.8</c:v>
                </c:pt>
                <c:pt idx="14">
                  <c:v>68.400000000000006</c:v>
                </c:pt>
                <c:pt idx="15">
                  <c:v>63.5</c:v>
                </c:pt>
                <c:pt idx="16">
                  <c:v>73.8</c:v>
                </c:pt>
                <c:pt idx="17">
                  <c:v>69.900000000000006</c:v>
                </c:pt>
                <c:pt idx="18">
                  <c:v>70.5</c:v>
                </c:pt>
                <c:pt idx="19">
                  <c:v>72.7</c:v>
                </c:pt>
                <c:pt idx="20">
                  <c:v>76.099999999999994</c:v>
                </c:pt>
                <c:pt idx="21">
                  <c:v>55.9</c:v>
                </c:pt>
                <c:pt idx="22">
                  <c:v>68.3</c:v>
                </c:pt>
                <c:pt idx="23">
                  <c:v>75.599999999999994</c:v>
                </c:pt>
                <c:pt idx="24">
                  <c:v>65</c:v>
                </c:pt>
                <c:pt idx="25">
                  <c:v>72.5</c:v>
                </c:pt>
                <c:pt idx="26">
                  <c:v>68.2</c:v>
                </c:pt>
                <c:pt idx="27">
                  <c:v>70.5</c:v>
                </c:pt>
                <c:pt idx="28">
                  <c:v>67.099999999999994</c:v>
                </c:pt>
                <c:pt idx="29">
                  <c:v>62.3</c:v>
                </c:pt>
                <c:pt idx="30">
                  <c:v>68</c:v>
                </c:pt>
                <c:pt idx="31">
                  <c:v>67</c:v>
                </c:pt>
                <c:pt idx="32">
                  <c:v>66.3</c:v>
                </c:pt>
                <c:pt idx="33">
                  <c:v>56.9</c:v>
                </c:pt>
                <c:pt idx="34">
                  <c:v>65.400000000000006</c:v>
                </c:pt>
                <c:pt idx="35">
                  <c:v>65.8</c:v>
                </c:pt>
                <c:pt idx="36">
                  <c:v>61.4</c:v>
                </c:pt>
                <c:pt idx="37">
                  <c:v>66</c:v>
                </c:pt>
                <c:pt idx="38">
                  <c:v>70.599999999999994</c:v>
                </c:pt>
                <c:pt idx="39">
                  <c:v>69.400000000000006</c:v>
                </c:pt>
                <c:pt idx="40">
                  <c:v>60.5</c:v>
                </c:pt>
                <c:pt idx="41">
                  <c:v>55.8</c:v>
                </c:pt>
                <c:pt idx="42">
                  <c:v>61.9</c:v>
                </c:pt>
                <c:pt idx="43">
                  <c:v>64.7</c:v>
                </c:pt>
                <c:pt idx="44">
                  <c:v>56.4</c:v>
                </c:pt>
                <c:pt idx="45">
                  <c:v>63.6</c:v>
                </c:pt>
                <c:pt idx="46">
                  <c:v>59.5</c:v>
                </c:pt>
                <c:pt idx="47">
                  <c:v>65.2</c:v>
                </c:pt>
                <c:pt idx="48">
                  <c:v>55.1</c:v>
                </c:pt>
                <c:pt idx="49">
                  <c:v>63.1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E1-4524-B960-2154CDEE3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4161576"/>
        <c:axId val="324161968"/>
      </c:lineChart>
      <c:catAx>
        <c:axId val="324161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 anchor="ctr" anchorCtr="1"/>
          <a:lstStyle/>
          <a:p>
            <a:pPr>
              <a:defRPr sz="1200"/>
            </a:pPr>
            <a:endParaRPr lang="en-US"/>
          </a:p>
        </c:txPr>
        <c:crossAx val="32416196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24161968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1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251531058617677"/>
          <c:y val="4.2024675852850989E-2"/>
          <c:w val="0.12347234373481093"/>
          <c:h val="0.16490477993476338"/>
        </c:manualLayout>
      </c:layout>
      <c:overlay val="1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94279187323816E-2"/>
          <c:y val="5.0663030166176785E-2"/>
          <c:w val="0.86448041217070093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Sheet1!$B$2:$B$51</c:f>
              <c:numCache>
                <c:formatCode>General</c:formatCode>
                <c:ptCount val="50"/>
                <c:pt idx="0">
                  <c:v>80.400000000000006</c:v>
                </c:pt>
                <c:pt idx="1">
                  <c:v>65.599999999999994</c:v>
                </c:pt>
                <c:pt idx="2">
                  <c:v>60.8</c:v>
                </c:pt>
                <c:pt idx="3">
                  <c:v>73</c:v>
                </c:pt>
                <c:pt idx="4">
                  <c:v>63.6</c:v>
                </c:pt>
                <c:pt idx="5">
                  <c:v>66.8</c:v>
                </c:pt>
                <c:pt idx="6">
                  <c:v>61.2</c:v>
                </c:pt>
                <c:pt idx="7">
                  <c:v>67.099999999999994</c:v>
                </c:pt>
                <c:pt idx="8">
                  <c:v>57.6</c:v>
                </c:pt>
                <c:pt idx="9">
                  <c:v>62.2</c:v>
                </c:pt>
                <c:pt idx="10">
                  <c:v>59.9</c:v>
                </c:pt>
                <c:pt idx="11">
                  <c:v>48.6</c:v>
                </c:pt>
                <c:pt idx="12">
                  <c:v>46.4</c:v>
                </c:pt>
                <c:pt idx="13">
                  <c:v>50.9</c:v>
                </c:pt>
                <c:pt idx="14">
                  <c:v>50.8</c:v>
                </c:pt>
                <c:pt idx="15">
                  <c:v>37</c:v>
                </c:pt>
                <c:pt idx="16">
                  <c:v>48.5</c:v>
                </c:pt>
                <c:pt idx="17">
                  <c:v>50</c:v>
                </c:pt>
                <c:pt idx="18">
                  <c:v>48.6</c:v>
                </c:pt>
                <c:pt idx="19">
                  <c:v>50.9</c:v>
                </c:pt>
                <c:pt idx="20">
                  <c:v>44.5</c:v>
                </c:pt>
                <c:pt idx="21">
                  <c:v>55.2</c:v>
                </c:pt>
                <c:pt idx="22">
                  <c:v>49.8</c:v>
                </c:pt>
                <c:pt idx="23">
                  <c:v>47.6</c:v>
                </c:pt>
                <c:pt idx="24">
                  <c:v>42.2</c:v>
                </c:pt>
                <c:pt idx="25">
                  <c:v>49.2</c:v>
                </c:pt>
                <c:pt idx="26">
                  <c:v>42</c:v>
                </c:pt>
                <c:pt idx="27">
                  <c:v>42.1</c:v>
                </c:pt>
                <c:pt idx="28">
                  <c:v>42.3</c:v>
                </c:pt>
                <c:pt idx="29">
                  <c:v>40</c:v>
                </c:pt>
                <c:pt idx="30">
                  <c:v>44.8</c:v>
                </c:pt>
                <c:pt idx="31">
                  <c:v>41.2</c:v>
                </c:pt>
                <c:pt idx="32">
                  <c:v>45.1</c:v>
                </c:pt>
                <c:pt idx="33">
                  <c:v>42</c:v>
                </c:pt>
                <c:pt idx="34">
                  <c:v>46.7</c:v>
                </c:pt>
                <c:pt idx="35">
                  <c:v>46.6</c:v>
                </c:pt>
                <c:pt idx="36">
                  <c:v>46.5</c:v>
                </c:pt>
                <c:pt idx="37">
                  <c:v>44.8</c:v>
                </c:pt>
                <c:pt idx="38">
                  <c:v>34.9</c:v>
                </c:pt>
                <c:pt idx="39">
                  <c:v>45</c:v>
                </c:pt>
                <c:pt idx="40">
                  <c:v>35.4</c:v>
                </c:pt>
                <c:pt idx="41">
                  <c:v>29.6</c:v>
                </c:pt>
                <c:pt idx="42">
                  <c:v>31.7</c:v>
                </c:pt>
                <c:pt idx="43">
                  <c:v>31.8</c:v>
                </c:pt>
                <c:pt idx="44">
                  <c:v>29.3</c:v>
                </c:pt>
                <c:pt idx="45">
                  <c:v>41.8</c:v>
                </c:pt>
                <c:pt idx="46">
                  <c:v>27.5</c:v>
                </c:pt>
                <c:pt idx="47">
                  <c:v>26</c:v>
                </c:pt>
                <c:pt idx="48">
                  <c:v>29.7</c:v>
                </c:pt>
                <c:pt idx="49">
                  <c:v>18.899999999999999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E1-4524-B960-2154CDEE330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Sheet1!$A$2:$A$51</c:f>
              <c:strCache>
                <c:ptCount val="50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</c:strCache>
            </c:strRef>
          </c:cat>
          <c:val>
            <c:numRef>
              <c:f>Sheet1!$C$2:$C$51</c:f>
              <c:numCache>
                <c:formatCode>General</c:formatCode>
                <c:ptCount val="50"/>
                <c:pt idx="0">
                  <c:v>60.7</c:v>
                </c:pt>
                <c:pt idx="1">
                  <c:v>57.7</c:v>
                </c:pt>
                <c:pt idx="2">
                  <c:v>59.6</c:v>
                </c:pt>
                <c:pt idx="3">
                  <c:v>58.1</c:v>
                </c:pt>
                <c:pt idx="4">
                  <c:v>55.7</c:v>
                </c:pt>
                <c:pt idx="5">
                  <c:v>64.099999999999994</c:v>
                </c:pt>
                <c:pt idx="6">
                  <c:v>55.1</c:v>
                </c:pt>
                <c:pt idx="7">
                  <c:v>56.6</c:v>
                </c:pt>
                <c:pt idx="8">
                  <c:v>58.2</c:v>
                </c:pt>
                <c:pt idx="9">
                  <c:v>53</c:v>
                </c:pt>
                <c:pt idx="10">
                  <c:v>69.099999999999994</c:v>
                </c:pt>
                <c:pt idx="11">
                  <c:v>55.5</c:v>
                </c:pt>
                <c:pt idx="12">
                  <c:v>55.8</c:v>
                </c:pt>
                <c:pt idx="13">
                  <c:v>48.9</c:v>
                </c:pt>
                <c:pt idx="14">
                  <c:v>48.1</c:v>
                </c:pt>
                <c:pt idx="15">
                  <c:v>49.7</c:v>
                </c:pt>
                <c:pt idx="16">
                  <c:v>79.8</c:v>
                </c:pt>
                <c:pt idx="17">
                  <c:v>61.4</c:v>
                </c:pt>
                <c:pt idx="18">
                  <c:v>63.2</c:v>
                </c:pt>
                <c:pt idx="19">
                  <c:v>58.8</c:v>
                </c:pt>
                <c:pt idx="20">
                  <c:v>68.3</c:v>
                </c:pt>
                <c:pt idx="21">
                  <c:v>50.6</c:v>
                </c:pt>
                <c:pt idx="22">
                  <c:v>63.1</c:v>
                </c:pt>
                <c:pt idx="23">
                  <c:v>78.8</c:v>
                </c:pt>
                <c:pt idx="24">
                  <c:v>58.9</c:v>
                </c:pt>
                <c:pt idx="25">
                  <c:v>55.1</c:v>
                </c:pt>
                <c:pt idx="26">
                  <c:v>56.6</c:v>
                </c:pt>
                <c:pt idx="27">
                  <c:v>56.2</c:v>
                </c:pt>
                <c:pt idx="28">
                  <c:v>52.5</c:v>
                </c:pt>
                <c:pt idx="29">
                  <c:v>44.8</c:v>
                </c:pt>
                <c:pt idx="30">
                  <c:v>64</c:v>
                </c:pt>
                <c:pt idx="31">
                  <c:v>56.9</c:v>
                </c:pt>
                <c:pt idx="32">
                  <c:v>62.8</c:v>
                </c:pt>
                <c:pt idx="33">
                  <c:v>44.1</c:v>
                </c:pt>
                <c:pt idx="34">
                  <c:v>49.4</c:v>
                </c:pt>
                <c:pt idx="35">
                  <c:v>57.7</c:v>
                </c:pt>
                <c:pt idx="36">
                  <c:v>52.8</c:v>
                </c:pt>
                <c:pt idx="37">
                  <c:v>65.2</c:v>
                </c:pt>
                <c:pt idx="38">
                  <c:v>67.900000000000006</c:v>
                </c:pt>
                <c:pt idx="39">
                  <c:v>57.4</c:v>
                </c:pt>
                <c:pt idx="40">
                  <c:v>51.5</c:v>
                </c:pt>
                <c:pt idx="41">
                  <c:v>45.8</c:v>
                </c:pt>
                <c:pt idx="42">
                  <c:v>42.4</c:v>
                </c:pt>
                <c:pt idx="43">
                  <c:v>71.400000000000006</c:v>
                </c:pt>
                <c:pt idx="44">
                  <c:v>40.299999999999997</c:v>
                </c:pt>
                <c:pt idx="45">
                  <c:v>71.900000000000006</c:v>
                </c:pt>
                <c:pt idx="46">
                  <c:v>61</c:v>
                </c:pt>
                <c:pt idx="47">
                  <c:v>50.6</c:v>
                </c:pt>
                <c:pt idx="48">
                  <c:v>40.5</c:v>
                </c:pt>
                <c:pt idx="49">
                  <c:v>50.5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E1-4524-B960-2154CDEE3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4162360"/>
        <c:axId val="324161184"/>
      </c:lineChart>
      <c:catAx>
        <c:axId val="324162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040000" vert="horz"/>
          <a:lstStyle/>
          <a:p>
            <a:pPr>
              <a:defRPr sz="1200"/>
            </a:pPr>
            <a:endParaRPr lang="en-US"/>
          </a:p>
        </c:txPr>
        <c:crossAx val="324161184"/>
        <c:crosses val="autoZero"/>
        <c:auto val="1"/>
        <c:lblAlgn val="ctr"/>
        <c:lblOffset val="100"/>
        <c:tickLblSkip val="2"/>
        <c:noMultiLvlLbl val="0"/>
      </c:catAx>
      <c:valAx>
        <c:axId val="324161184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2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403543307086613"/>
          <c:y val="4.8389469223843525E-2"/>
          <c:w val="0.12195222125012151"/>
          <c:h val="0.17126957330575593"/>
        </c:manualLayout>
      </c:layout>
      <c:overlay val="1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0226742490522"/>
          <c:y val="4.6688493814474777E-2"/>
          <c:w val="0.8325371828521434"/>
          <c:h val="0.745924136661257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4"/>
                <c:pt idx="0">
                  <c:v>3.8</c:v>
                </c:pt>
                <c:pt idx="1">
                  <c:v>12.1</c:v>
                </c:pt>
                <c:pt idx="2">
                  <c:v>44.9</c:v>
                </c:pt>
                <c:pt idx="3">
                  <c:v>39.200000000000003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ln w="50800"/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4"/>
                <c:pt idx="0">
                  <c:v>2.6</c:v>
                </c:pt>
                <c:pt idx="1">
                  <c:v>7.7</c:v>
                </c:pt>
                <c:pt idx="2">
                  <c:v>46</c:v>
                </c:pt>
                <c:pt idx="3">
                  <c:v>43.7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4"/>
                <c:pt idx="0">
                  <c:v>2</c:v>
                </c:pt>
                <c:pt idx="1">
                  <c:v>4.3</c:v>
                </c:pt>
                <c:pt idx="2">
                  <c:v>56.9</c:v>
                </c:pt>
                <c:pt idx="3">
                  <c:v>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35-4482-8104-BD996EAC423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4"/>
                <c:pt idx="0">
                  <c:v>10.8</c:v>
                </c:pt>
                <c:pt idx="1">
                  <c:v>20.100000000000001</c:v>
                </c:pt>
                <c:pt idx="2">
                  <c:v>42</c:v>
                </c:pt>
                <c:pt idx="3">
                  <c:v>27.1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35-4482-8104-BD996EAC4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6672"/>
        <c:axId val="324167064"/>
      </c:barChart>
      <c:catAx>
        <c:axId val="324166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7064"/>
        <c:crosses val="autoZero"/>
        <c:auto val="1"/>
        <c:lblAlgn val="ctr"/>
        <c:lblOffset val="100"/>
        <c:noMultiLvlLbl val="0"/>
      </c:catAx>
      <c:valAx>
        <c:axId val="324167064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 err="1"/>
                  <a:t>Percent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054000194420142E-2"/>
              <c:y val="0.3186369623408443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667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ayout>
        <c:manualLayout>
          <c:xMode val="edge"/>
          <c:yMode val="edge"/>
          <c:x val="8.8661295810245941E-2"/>
          <c:y val="1.0954516085393506E-2"/>
          <c:w val="0.28269928064547489"/>
          <c:h val="0.32139335603630198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1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1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1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047E075-DE2E-453F-941C-2C489D96D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29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A7EF6A1-BFE9-4177-AC22-11609F513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2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183876-D9A2-49AA-818F-6760A1664EA4}" type="slidenum">
              <a:rPr lang="en-US" altLang="en-US" smtClean="0"/>
              <a:pPr eaLnBrk="1" hangingPunct="1"/>
              <a:t>1</a:t>
            </a:fld>
            <a:endParaRPr lang="en-US" alt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6108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152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469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0282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349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B7E678-72FF-49AE-B36E-380C0592BEC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8614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B7E678-72FF-49AE-B36E-380C0592BECF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95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677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04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10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18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78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961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46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D99DD-449A-75E1-9740-3DE0BC2E0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255815-D7CF-EAC6-57C9-C2691CDF67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62A310-0198-70B9-52DE-388906168E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476790-13BC-0F8A-C7DB-AC13F4FD66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83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78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3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300788" y="6245225"/>
            <a:ext cx="2386012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104BD-995A-4FCF-8A76-252E18B17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89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972E9-74ED-403B-A557-FF3D23936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26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09D47-BF8D-475F-AF88-BA31BF51B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17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04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EE56D-6863-4D51-9563-C40A1A1463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36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04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5CBF9-54DB-4D2B-9F32-1719954A8C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57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1BB2F-DCE3-4150-80BC-7C4731D30D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85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14E74-7F0B-4CAD-BA87-CA885F901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8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90D59-644E-48FE-ACB6-AAD09D578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1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97B6F-719F-47F3-8222-40F2946B4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3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75FFF-B187-46A5-91B6-AEDE3FDA7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3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981A0-6CBF-4794-82C6-E803E111C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59379-562A-4439-AEB2-A3D8D97DB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820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114D6-1FDC-47CD-A8AE-D1841E8E79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66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210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156325" y="6245225"/>
            <a:ext cx="2530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869EAF16-4C16-4E75-8BDE-21765AA65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11"/>
          <p:cNvSpPr>
            <a:spLocks noChangeShapeType="1"/>
          </p:cNvSpPr>
          <p:nvPr/>
        </p:nvSpPr>
        <p:spPr bwMode="auto">
          <a:xfrm>
            <a:off x="468313" y="1412875"/>
            <a:ext cx="82073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971" y="256737"/>
            <a:ext cx="1176829" cy="77234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  <p:sldLayoutId id="2147483967" r:id="rId12"/>
    <p:sldLayoutId id="2147483968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5F5F5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mokinginengland.info/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6" y="53232"/>
            <a:ext cx="8886825" cy="2241550"/>
          </a:xfrm>
        </p:spPr>
        <p:txBody>
          <a:bodyPr/>
          <a:lstStyle/>
          <a:p>
            <a:pPr eaLnBrk="1" hangingPunct="1"/>
            <a:r>
              <a:rPr lang="en-US" altLang="en-US" sz="3600" b="1" i="1" dirty="0"/>
              <a:t>Trends in vaping in England</a:t>
            </a:r>
            <a:endParaRPr lang="en-US" altLang="en-US" b="1" i="1" dirty="0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2434423" y="4180078"/>
            <a:ext cx="4275137" cy="1872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Vera Buss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Loren Kock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Robert West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Emma Beard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Dimitra Kale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Jamie Brown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University College London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GB" sz="1200" b="1" dirty="0">
              <a:solidFill>
                <a:srgbClr val="333399"/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sz="2000" b="1" dirty="0">
                <a:solidFill>
                  <a:srgbClr val="333399"/>
                </a:solidFill>
              </a:rPr>
              <a:t>Updated 10</a:t>
            </a:r>
            <a:r>
              <a:rPr lang="en-GB" sz="2000" b="1" baseline="30000" dirty="0">
                <a:solidFill>
                  <a:srgbClr val="333399"/>
                </a:solidFill>
              </a:rPr>
              <a:t>th</a:t>
            </a:r>
            <a:r>
              <a:rPr lang="en-GB" sz="2000" b="1" dirty="0">
                <a:solidFill>
                  <a:srgbClr val="333399"/>
                </a:solidFill>
              </a:rPr>
              <a:t> April 2026</a:t>
            </a:r>
            <a:endParaRPr lang="en-GB" altLang="en-US" sz="2000" i="1" dirty="0">
              <a:solidFill>
                <a:srgbClr val="333399"/>
              </a:solidFill>
            </a:endParaRP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1780941" y="3807229"/>
            <a:ext cx="558210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b="1" i="1" dirty="0">
                <a:solidFill>
                  <a:srgbClr val="333399"/>
                </a:solidFill>
              </a:rPr>
              <a:t>www.smokinginengland.info/latest-statistics</a:t>
            </a:r>
            <a:endParaRPr lang="en-GB" altLang="en-US" b="1" i="1" dirty="0">
              <a:solidFill>
                <a:srgbClr val="333399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95" y="2037701"/>
            <a:ext cx="2386595" cy="15663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69910-D170-6A18-5A9A-41B7132DC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B9CA8-A36F-361E-EF3F-1DA448441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pouch use by 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31841-EBC5-FA01-9478-B80A176EB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BDEE1DE-FCED-7C9F-0A8C-607FD3C05A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8354741"/>
              </p:ext>
            </p:extLst>
          </p:nvPr>
        </p:nvGraphicFramePr>
        <p:xfrm>
          <a:off x="457200" y="1600200"/>
          <a:ext cx="8408126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823FD41-41FA-E5DC-DF8F-22E46504008D}"/>
              </a:ext>
            </a:extLst>
          </p:cNvPr>
          <p:cNvSpPr txBox="1"/>
          <p:nvPr/>
        </p:nvSpPr>
        <p:spPr>
          <a:xfrm>
            <a:off x="457200" y="5853211"/>
            <a:ext cx="8149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106265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1400" dirty="0"/>
              <a:t>adults (18 and over in 2021; 16 and over from 2022)</a:t>
            </a:r>
          </a:p>
        </p:txBody>
      </p:sp>
    </p:spTree>
    <p:extLst>
      <p:ext uri="{BB962C8B-B14F-4D97-AF65-F5344CB8AC3E}">
        <p14:creationId xmlns:p14="http://schemas.microsoft.com/office/powerpoint/2010/main" val="1358051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54553" cy="1143000"/>
          </a:xfrm>
        </p:spPr>
        <p:txBody>
          <a:bodyPr/>
          <a:lstStyle/>
          <a:p>
            <a:r>
              <a:rPr lang="en-GB" dirty="0"/>
              <a:t>Proportion of vape and NRT users who are 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6977429"/>
              </p:ext>
            </p:extLst>
          </p:nvPr>
        </p:nvGraphicFramePr>
        <p:xfrm>
          <a:off x="457200" y="1600200"/>
          <a:ext cx="8229600" cy="3990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773465"/>
            <a:ext cx="7556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N=18479 vapers; N=6445 NRT users</a:t>
            </a:r>
          </a:p>
        </p:txBody>
      </p:sp>
    </p:spTree>
    <p:extLst>
      <p:ext uri="{BB962C8B-B14F-4D97-AF65-F5344CB8AC3E}">
        <p14:creationId xmlns:p14="http://schemas.microsoft.com/office/powerpoint/2010/main" val="3119246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Proportion of daily vape and NRT users who are 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746138"/>
              </p:ext>
            </p:extLst>
          </p:nvPr>
        </p:nvGraphicFramePr>
        <p:xfrm>
          <a:off x="457200" y="1600200"/>
          <a:ext cx="8229600" cy="3990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773465"/>
            <a:ext cx="7556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N=7272 daily vapers and N=2096 daily NRT users</a:t>
            </a:r>
          </a:p>
        </p:txBody>
      </p:sp>
    </p:spTree>
    <p:extLst>
      <p:ext uri="{BB962C8B-B14F-4D97-AF65-F5344CB8AC3E}">
        <p14:creationId xmlns:p14="http://schemas.microsoft.com/office/powerpoint/2010/main" val="78869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5900"/>
            <a:ext cx="8229600" cy="4914900"/>
          </a:xfrm>
        </p:spPr>
        <p:txBody>
          <a:bodyPr/>
          <a:lstStyle/>
          <a:p>
            <a:pPr lvl="0"/>
            <a:r>
              <a:rPr lang="en-GB" sz="2000" dirty="0"/>
              <a:t>Vaping in adults increased between 2021 and 2024, especially among young adults, but appears to have stalled</a:t>
            </a:r>
          </a:p>
          <a:p>
            <a:pPr lvl="0"/>
            <a:r>
              <a:rPr lang="en-GB" sz="2000" dirty="0"/>
              <a:t>Use of heated tobacco products is rare</a:t>
            </a:r>
          </a:p>
          <a:p>
            <a:pPr lvl="0"/>
            <a:r>
              <a:rPr lang="en-GB" sz="2000" dirty="0"/>
              <a:t>Nicotine pouch use is increasing, particularly among young people</a:t>
            </a:r>
          </a:p>
          <a:p>
            <a:pPr lvl="0"/>
            <a:r>
              <a:rPr lang="en-GB" sz="2000" dirty="0"/>
              <a:t>Vaping by never smokers increased since 2021 but remains relatively rare (~4%) while vaping among long-term ex-smokers has continued to grow since 2013</a:t>
            </a:r>
          </a:p>
          <a:p>
            <a:pPr lvl="0"/>
            <a:r>
              <a:rPr lang="en-GB" sz="2000" dirty="0"/>
              <a:t>Vaping in smokers and recent ex-smokers plateaued between 2013 and 2020 before growing again to 2023</a:t>
            </a:r>
          </a:p>
          <a:p>
            <a:pPr lvl="0"/>
            <a:r>
              <a:rPr lang="en-GB" sz="2000" dirty="0"/>
              <a:t>Around a third of vapers and the majority of NRT users are ‘dual users’ (also smoke)</a:t>
            </a:r>
          </a:p>
          <a:p>
            <a:pPr marL="457200" lvl="1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39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Frequency of vaping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525955"/>
              </p:ext>
            </p:extLst>
          </p:nvPr>
        </p:nvGraphicFramePr>
        <p:xfrm>
          <a:off x="457200" y="1591492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2669" y="5706663"/>
            <a:ext cx="1880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N=663 people vaping</a:t>
            </a:r>
          </a:p>
        </p:txBody>
      </p:sp>
    </p:spTree>
    <p:extLst>
      <p:ext uri="{BB962C8B-B14F-4D97-AF65-F5344CB8AC3E}">
        <p14:creationId xmlns:p14="http://schemas.microsoft.com/office/powerpoint/2010/main" val="3642414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Daily vaping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250550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37448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/>
              <a:t>N=10782 </a:t>
            </a:r>
            <a:r>
              <a:rPr lang="en-GB" sz="1400" dirty="0"/>
              <a:t>people vaping</a:t>
            </a:r>
          </a:p>
        </p:txBody>
      </p:sp>
    </p:spTree>
    <p:extLst>
      <p:ext uri="{BB962C8B-B14F-4D97-AF65-F5344CB8AC3E}">
        <p14:creationId xmlns:p14="http://schemas.microsoft.com/office/powerpoint/2010/main" val="1252248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Characteristics of vapes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793698"/>
              </p:ext>
            </p:extLst>
          </p:nvPr>
        </p:nvGraphicFramePr>
        <p:xfrm>
          <a:off x="457200" y="1591491"/>
          <a:ext cx="8229600" cy="431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915879"/>
            <a:ext cx="68747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N=2684 people vaping (for nicotine-containing N=825),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2810610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Characteristics of vapes (2016-2025)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83749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6015931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N=13748 people vaping</a:t>
            </a:r>
          </a:p>
        </p:txBody>
      </p:sp>
    </p:spTree>
    <p:extLst>
      <p:ext uri="{BB962C8B-B14F-4D97-AF65-F5344CB8AC3E}">
        <p14:creationId xmlns:p14="http://schemas.microsoft.com/office/powerpoint/2010/main" val="322558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E-liquid strength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4792928"/>
              </p:ext>
            </p:extLst>
          </p:nvPr>
        </p:nvGraphicFramePr>
        <p:xfrm>
          <a:off x="457200" y="1591491"/>
          <a:ext cx="8229600" cy="431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199" y="5645060"/>
            <a:ext cx="85022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N=747 nicotine-containing vape users,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2001581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9900"/>
            <a:ext cx="7210425" cy="1143000"/>
          </a:xfrm>
        </p:spPr>
        <p:txBody>
          <a:bodyPr/>
          <a:lstStyle/>
          <a:p>
            <a:r>
              <a:rPr lang="en-GB" sz="3000" dirty="0"/>
              <a:t>E-liquid strength 20mg (2%) nicotine or more (2016-2025)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782106"/>
              </p:ext>
            </p:extLst>
          </p:nvPr>
        </p:nvGraphicFramePr>
        <p:xfrm>
          <a:off x="457200" y="157553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52186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N=7720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nicotine-containing vape users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031151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Vaping has become prevalent in many countries</a:t>
            </a:r>
          </a:p>
          <a:p>
            <a:r>
              <a:rPr lang="en-GB" sz="2400" dirty="0"/>
              <a:t>In England, vapes are currently regulated as consumer products</a:t>
            </a:r>
          </a:p>
          <a:p>
            <a:r>
              <a:rPr lang="en-GB" sz="2400" dirty="0"/>
              <a:t>It is important to track vaping and assess how far they appear to be promoting or detracting from reduction in prevalence of cigarette smoking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223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Source of purchase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788626"/>
              </p:ext>
            </p:extLst>
          </p:nvPr>
        </p:nvGraphicFramePr>
        <p:xfrm>
          <a:off x="140677" y="1591491"/>
          <a:ext cx="8804031" cy="431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5906670"/>
            <a:ext cx="8632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N=825 people vaping,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32951716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Source of purchase (2016-2025)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4123560"/>
              </p:ext>
            </p:extLst>
          </p:nvPr>
        </p:nvGraphicFramePr>
        <p:xfrm>
          <a:off x="457200" y="1627174"/>
          <a:ext cx="8229600" cy="4068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413811"/>
            <a:ext cx="84183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N=8859 nicotine-containing vape users</a:t>
            </a:r>
          </a:p>
          <a:p>
            <a:r>
              <a:rPr lang="en-GB" sz="1400" dirty="0"/>
              <a:t>“</a:t>
            </a:r>
            <a:r>
              <a:rPr lang="en-GB" sz="1400" b="1" dirty="0"/>
              <a:t>Specialist vape shop</a:t>
            </a:r>
            <a:r>
              <a:rPr lang="en-GB" sz="1400" dirty="0"/>
              <a:t>”</a:t>
            </a:r>
            <a:r>
              <a:rPr lang="en-GB" sz="1400" b="1" dirty="0"/>
              <a:t> </a:t>
            </a:r>
            <a:r>
              <a:rPr lang="en-GB" sz="1400" dirty="0"/>
              <a:t>includes specialist vape shops only.</a:t>
            </a:r>
            <a:br>
              <a:rPr lang="en-GB" sz="1400" dirty="0"/>
            </a:br>
            <a:r>
              <a:rPr lang="en-GB" sz="1400" dirty="0"/>
              <a:t>“</a:t>
            </a:r>
            <a:r>
              <a:rPr lang="en-GB" sz="1400" b="1" dirty="0"/>
              <a:t>Non-specialist shop</a:t>
            </a:r>
            <a:r>
              <a:rPr lang="en-GB" sz="1400" dirty="0"/>
              <a:t>” includes Newsagent/off license/corner shop, petrol garage shop &amp; supermarket. </a:t>
            </a:r>
          </a:p>
          <a:p>
            <a:r>
              <a:rPr lang="en-GB" sz="1400" dirty="0"/>
              <a:t>“</a:t>
            </a:r>
            <a:r>
              <a:rPr lang="en-GB" sz="1400" b="1" dirty="0"/>
              <a:t>Online</a:t>
            </a:r>
            <a:r>
              <a:rPr lang="en-GB" sz="1400" dirty="0"/>
              <a:t>” includes online vape retailers and other online retailers. </a:t>
            </a:r>
          </a:p>
          <a:p>
            <a:r>
              <a:rPr lang="en-GB" sz="1400" dirty="0"/>
              <a:t>“</a:t>
            </a:r>
            <a:r>
              <a:rPr lang="en-GB" sz="1400" b="1" dirty="0"/>
              <a:t>Other</a:t>
            </a:r>
            <a:r>
              <a:rPr lang="en-GB" sz="1400" dirty="0"/>
              <a:t>” includes buying cheap from friends, other and don’t know.</a:t>
            </a:r>
          </a:p>
        </p:txBody>
      </p:sp>
    </p:spTree>
    <p:extLst>
      <p:ext uri="{BB962C8B-B14F-4D97-AF65-F5344CB8AC3E}">
        <p14:creationId xmlns:p14="http://schemas.microsoft.com/office/powerpoint/2010/main" val="20422178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across the age range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71BB2F-DCE3-4150-80BC-7C4731D30D3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600681"/>
              </p:ext>
            </p:extLst>
          </p:nvPr>
        </p:nvGraphicFramePr>
        <p:xfrm>
          <a:off x="457200" y="1545337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N=20579 adults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21618729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those aged 16-24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0100037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679277" y="5771247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+mn-lt"/>
              </a:rPr>
              <a:t>N= 35763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+mn-lt"/>
              </a:rPr>
              <a:t>adults aged 16-24 (a</a:t>
            </a:r>
            <a:r>
              <a:rPr lang="en-GB" sz="1400" dirty="0">
                <a:latin typeface="+mn-lt"/>
              </a:rPr>
              <a:t>ge 18-24 between April 2020 – December 2021</a:t>
            </a:r>
            <a:r>
              <a:rPr lang="en-GB" sz="1400" i="1" dirty="0">
                <a:latin typeface="+mn-lt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566185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in men &amp; women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165671"/>
              </p:ext>
            </p:extLst>
          </p:nvPr>
        </p:nvGraphicFramePr>
        <p:xfrm>
          <a:off x="457200" y="1607289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N=20579 adults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12363651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in men &amp; women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323913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41264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N=245277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adults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2426284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across the social gradient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2922939"/>
              </p:ext>
            </p:extLst>
          </p:nvPr>
        </p:nvGraphicFramePr>
        <p:xfrm>
          <a:off x="457200" y="1614551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N=20579 adults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6515183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Vaping across the social gradient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8442451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69413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N=245277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adults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4768365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by ethnicity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23703"/>
              </p:ext>
            </p:extLst>
          </p:nvPr>
        </p:nvGraphicFramePr>
        <p:xfrm>
          <a:off x="457200" y="1614551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N=20347 adults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28423185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Vaping by ethnicity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703655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6015931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N=235027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adults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846316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>
                <a:solidFill>
                  <a:schemeClr val="tx1"/>
                </a:solidFill>
              </a:rPr>
              <a:t>To track vaping over time and assess how far any increase is accompanied by changes in:</a:t>
            </a:r>
          </a:p>
          <a:p>
            <a:pPr lvl="1"/>
            <a:r>
              <a:rPr lang="en-GB" sz="1800" dirty="0">
                <a:solidFill>
                  <a:schemeClr val="tx1"/>
                </a:solidFill>
              </a:rPr>
              <a:t>use of other aids to cessation or smoking reduction</a:t>
            </a:r>
          </a:p>
          <a:p>
            <a:pPr lvl="1"/>
            <a:r>
              <a:rPr lang="en-GB" sz="1800" dirty="0">
                <a:solidFill>
                  <a:schemeClr val="tx1"/>
                </a:solidFill>
              </a:rPr>
              <a:t>key performance indicators for tobacco control</a:t>
            </a:r>
          </a:p>
          <a:p>
            <a:pPr lvl="2"/>
            <a:r>
              <a:rPr lang="en-GB" sz="1600" dirty="0"/>
              <a:t>smoking prevalence</a:t>
            </a:r>
          </a:p>
          <a:p>
            <a:pPr lvl="2"/>
            <a:r>
              <a:rPr lang="en-GB" sz="1600" dirty="0"/>
              <a:t>smoking cessation rates</a:t>
            </a:r>
          </a:p>
          <a:p>
            <a:pPr lvl="2"/>
            <a:r>
              <a:rPr lang="en-GB" sz="1600" dirty="0"/>
              <a:t>attempts to stop smoking</a:t>
            </a:r>
          </a:p>
          <a:p>
            <a:pPr lvl="2"/>
            <a:r>
              <a:rPr lang="en-GB" sz="1600" dirty="0"/>
              <a:t>success of attempts to stop smoking</a:t>
            </a:r>
          </a:p>
          <a:p>
            <a:r>
              <a:rPr lang="en-GB" sz="2000" dirty="0">
                <a:solidFill>
                  <a:schemeClr val="tx1"/>
                </a:solidFill>
              </a:rPr>
              <a:t>To assess prevalence of vaping in people who have never smoked regularly or stopped for more than a year</a:t>
            </a:r>
          </a:p>
          <a:p>
            <a:r>
              <a:rPr lang="en-GB" sz="2000" dirty="0">
                <a:solidFill>
                  <a:schemeClr val="tx1"/>
                </a:solidFill>
              </a:rPr>
              <a:t>To estimate changes in the total tobacco and nicotine market</a:t>
            </a:r>
          </a:p>
          <a:p>
            <a:pPr lvl="1"/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734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49606"/>
          </a:xfrm>
        </p:spPr>
        <p:txBody>
          <a:bodyPr/>
          <a:lstStyle/>
          <a:p>
            <a:pPr lvl="0"/>
            <a:r>
              <a:rPr lang="en-GB" sz="2000" dirty="0"/>
              <a:t>Frequency of use is greatest in ex-smokers</a:t>
            </a:r>
          </a:p>
          <a:p>
            <a:pPr lvl="0"/>
            <a:r>
              <a:rPr lang="en-GB" sz="2000" dirty="0"/>
              <a:t>Majority use devices containing nicotine. Later generation devices were more popular than disposables to 2021; in 2022 disposables rapidly became most popular but declined a little in 2024, and particularly in 2025 after they were banned</a:t>
            </a:r>
          </a:p>
          <a:p>
            <a:pPr lvl="0"/>
            <a:r>
              <a:rPr lang="en-GB" sz="2000" dirty="0"/>
              <a:t>Never smokers are most likely to use e-liquids with 20mg or more of nicotine. A minority of users did not know the strength</a:t>
            </a:r>
          </a:p>
          <a:p>
            <a:pPr lvl="1"/>
            <a:r>
              <a:rPr lang="en-GB" sz="2000" dirty="0">
                <a:solidFill>
                  <a:srgbClr val="333333"/>
                </a:solidFill>
              </a:rPr>
              <a:t>Use of 20mg or more increased since 2021</a:t>
            </a:r>
            <a:endParaRPr lang="en-GB" sz="2000" dirty="0">
              <a:solidFill>
                <a:srgbClr val="333333"/>
              </a:solidFill>
              <a:highlight>
                <a:srgbClr val="FFFF00"/>
              </a:highlight>
            </a:endParaRPr>
          </a:p>
          <a:p>
            <a:pPr lvl="0"/>
            <a:r>
              <a:rPr lang="en-GB" sz="2000" dirty="0"/>
              <a:t>Purchase from specialist vape shops has declined since 2016 as non-specialist purchases have risen. Newsagents are most popular among never smokers</a:t>
            </a:r>
          </a:p>
          <a:p>
            <a:pPr lvl="0"/>
            <a:r>
              <a:rPr lang="en-GB" sz="2000" dirty="0"/>
              <a:t>Vaping is most popular with younger people</a:t>
            </a:r>
          </a:p>
          <a:p>
            <a:r>
              <a:rPr lang="en-GB" sz="2000" dirty="0"/>
              <a:t>Vaping is more popular among less advantaged social grades, and they have seen the larger increase since 2021</a:t>
            </a:r>
          </a:p>
          <a:p>
            <a:pPr lvl="0"/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5769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Nicotine product use while smoking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5267096"/>
              </p:ext>
            </p:extLst>
          </p:nvPr>
        </p:nvGraphicFramePr>
        <p:xfrm>
          <a:off x="402579" y="1453024"/>
          <a:ext cx="8108375" cy="4395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70232"/>
            <a:ext cx="16417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N=50936 smokers</a:t>
            </a:r>
          </a:p>
        </p:txBody>
      </p:sp>
    </p:spTree>
    <p:extLst>
      <p:ext uri="{BB962C8B-B14F-4D97-AF65-F5344CB8AC3E}">
        <p14:creationId xmlns:p14="http://schemas.microsoft.com/office/powerpoint/2010/main" val="1174108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66389" cy="1143000"/>
          </a:xfrm>
        </p:spPr>
        <p:txBody>
          <a:bodyPr/>
          <a:lstStyle/>
          <a:p>
            <a:r>
              <a:rPr lang="en-GB" dirty="0"/>
              <a:t>Nicotine product use in recent ex-smokers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9694705"/>
              </p:ext>
            </p:extLst>
          </p:nvPr>
        </p:nvGraphicFramePr>
        <p:xfrm>
          <a:off x="335819" y="1521430"/>
          <a:ext cx="8330750" cy="4290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12232"/>
            <a:ext cx="7550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N=5123 adults who stopped smoking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10021699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Aids used in most recent quit attempt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017945"/>
              </p:ext>
            </p:extLst>
          </p:nvPr>
        </p:nvGraphicFramePr>
        <p:xfrm>
          <a:off x="457200" y="1600200"/>
          <a:ext cx="8229600" cy="4316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89845"/>
            <a:ext cx="7889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Roboto" panose="02000000000000000000" pitchFamily="2" charset="0"/>
              </a:rPr>
              <a:t>22952 </a:t>
            </a:r>
            <a:r>
              <a:rPr lang="en-GB" sz="1400" dirty="0"/>
              <a:t>adults who smoke and tried to stop or who stopped in the past year; method is coded as any (not exclusive) use; N=11586 adults asked on HTP, and N=5803 on oral nicotine pouches </a:t>
            </a:r>
          </a:p>
        </p:txBody>
      </p:sp>
    </p:spTree>
    <p:extLst>
      <p:ext uri="{BB962C8B-B14F-4D97-AF65-F5344CB8AC3E}">
        <p14:creationId xmlns:p14="http://schemas.microsoft.com/office/powerpoint/2010/main" val="22127344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vaping after quitting smoking (2011-2025)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038560"/>
              </p:ext>
            </p:extLst>
          </p:nvPr>
        </p:nvGraphicFramePr>
        <p:xfrm>
          <a:off x="278674" y="1620223"/>
          <a:ext cx="8408126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722005"/>
            <a:ext cx="8266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N=2634 adults who stopped smoking in the past year and did not report vaping to help during the quit attempt</a:t>
            </a: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41413267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lvl="0"/>
            <a:r>
              <a:rPr lang="en-GB" sz="2000" dirty="0"/>
              <a:t>Vaping among smokers plateaued between 2013 and 2020 before growing again to 2023</a:t>
            </a:r>
          </a:p>
          <a:p>
            <a:pPr lvl="0"/>
            <a:r>
              <a:rPr lang="en-GB" sz="2000" dirty="0"/>
              <a:t>Vaping among recent ex-smokers has declined from a peak in 2016 but grew since 2020</a:t>
            </a:r>
          </a:p>
          <a:p>
            <a:pPr lvl="0"/>
            <a:r>
              <a:rPr lang="en-GB" sz="2000" dirty="0"/>
              <a:t>Vaping for quitting declined from a peak in 2016 through to 2020 but has grown recently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Growth in vaping was initially accompanied by a reduction in use of licensed nicotine products and prescription medication, but the trajectories appear to be different</a:t>
            </a:r>
          </a:p>
          <a:p>
            <a:pPr lvl="0"/>
            <a:r>
              <a:rPr lang="en-GB" sz="2000" dirty="0"/>
              <a:t>The proportion of recent ex-smokers who started vaping after quitting smoking declined from a peak in 2015 but has stalled recently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8727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nicotine/cigarette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9428947"/>
              </p:ext>
            </p:extLst>
          </p:nvPr>
        </p:nvGraphicFramePr>
        <p:xfrm>
          <a:off x="439615" y="156503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37367"/>
            <a:ext cx="15424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N=249522 adults</a:t>
            </a:r>
          </a:p>
        </p:txBody>
      </p:sp>
    </p:spTree>
    <p:extLst>
      <p:ext uri="{BB962C8B-B14F-4D97-AF65-F5344CB8AC3E}">
        <p14:creationId xmlns:p14="http://schemas.microsoft.com/office/powerpoint/2010/main" val="19044476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nicotine/cigarette use among 16-24-year-olds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072765"/>
              </p:ext>
            </p:extLst>
          </p:nvPr>
        </p:nvGraphicFramePr>
        <p:xfrm>
          <a:off x="439615" y="156503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29384"/>
            <a:ext cx="8129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N=33218 16-24-year-olds (16 and over till Feb 20; 18 and over from April 20 to Dec 22; 16 and over from Jan 22) </a:t>
            </a:r>
          </a:p>
        </p:txBody>
      </p:sp>
    </p:spTree>
    <p:extLst>
      <p:ext uri="{BB962C8B-B14F-4D97-AF65-F5344CB8AC3E}">
        <p14:creationId xmlns:p14="http://schemas.microsoft.com/office/powerpoint/2010/main" val="15640470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Cigarette smoking prevalence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5006339"/>
              </p:ext>
            </p:extLst>
          </p:nvPr>
        </p:nvGraphicFramePr>
        <p:xfrm>
          <a:off x="323557" y="1600200"/>
          <a:ext cx="8370277" cy="426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9205" y="5864437"/>
            <a:ext cx="83004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Adults (16 and over till Feb 20; 18 and over from April 20; 16 and over from Jan 22)</a:t>
            </a:r>
          </a:p>
        </p:txBody>
      </p:sp>
    </p:spTree>
    <p:extLst>
      <p:ext uri="{BB962C8B-B14F-4D97-AF65-F5344CB8AC3E}">
        <p14:creationId xmlns:p14="http://schemas.microsoft.com/office/powerpoint/2010/main" val="7064376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Stopped smoking in past 12 months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9698625"/>
              </p:ext>
            </p:extLst>
          </p:nvPr>
        </p:nvGraphicFramePr>
        <p:xfrm>
          <a:off x="457200" y="1600200"/>
          <a:ext cx="8250702" cy="426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205" y="5864437"/>
            <a:ext cx="3994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Adults who smoked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831157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Methods</a:t>
            </a:r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E722016-8638-49EA-8A38-D347E1B3A159}" type="slidenum">
              <a:rPr lang="en-US" altLang="en-US" smtClean="0"/>
              <a:pPr eaLnBrk="1" hangingPunct="1"/>
              <a:t>4</a:t>
            </a:fld>
            <a:endParaRPr lang="en-US" altLang="en-US"/>
          </a:p>
        </p:txBody>
      </p:sp>
      <p:sp>
        <p:nvSpPr>
          <p:cNvPr id="717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21275"/>
          </a:xfrm>
        </p:spPr>
        <p:txBody>
          <a:bodyPr/>
          <a:lstStyle/>
          <a:p>
            <a:r>
              <a:rPr lang="en-GB" altLang="en-US" sz="1800" dirty="0">
                <a:solidFill>
                  <a:schemeClr val="tx1"/>
                </a:solidFill>
              </a:rPr>
              <a:t>Monthly household surveys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Each month involves a new representative sample (16 and over) of ~1700 respondents; smokers ~250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Due to the pandemic, from April 2020 surveys conducted by telephone (rather than face-to-face) and among adults aged 18 and over.</a:t>
            </a:r>
          </a:p>
          <a:p>
            <a:pPr lvl="1"/>
            <a:r>
              <a:rPr lang="en-US" altLang="en-US" sz="1600" dirty="0">
                <a:solidFill>
                  <a:schemeClr val="tx1"/>
                </a:solidFill>
              </a:rPr>
              <a:t>From January 2022 data collection resumed among those aged 16 and over.</a:t>
            </a:r>
            <a:endParaRPr lang="en-US" sz="1600" dirty="0">
              <a:solidFill>
                <a:schemeClr val="tx1"/>
              </a:solidFill>
            </a:endParaRP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Between November 2020 and February 2022, ~0.8% of cases in England were incorrectly weighted 0. This has now been updated and some point estimates over this period have changed slightly (typically 1 d.p.) compared with earlier versions.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Since May 2022, daily vaping is calculated on basis of one month per quarter due to changes in the data collection frequency.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Data collected on vaping since second quarter 2011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Fidler, et al., 2011. </a:t>
            </a:r>
            <a:r>
              <a:rPr lang="en-GB" altLang="en-US" sz="1800" i="1" dirty="0">
                <a:solidFill>
                  <a:schemeClr val="tx1"/>
                </a:solidFill>
              </a:rPr>
              <a:t>'The smoking toolkit study': a national study of smoking and smoking cessation in England.</a:t>
            </a:r>
            <a:r>
              <a:rPr lang="en-GB" altLang="en-US" sz="1800" dirty="0">
                <a:solidFill>
                  <a:schemeClr val="tx1"/>
                </a:solidFill>
              </a:rPr>
              <a:t> BMC Public Health 11:479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For more info see </a:t>
            </a:r>
            <a:r>
              <a:rPr lang="en-GB" altLang="en-US" sz="1800" dirty="0">
                <a:solidFill>
                  <a:srgbClr val="FF0000"/>
                </a:solidFill>
                <a:hlinkClick r:id="rId2"/>
              </a:rPr>
              <a:t>www.smokinginengland.info</a:t>
            </a:r>
            <a:r>
              <a:rPr lang="en-GB" altLang="en-US" sz="1800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Tried to stop smoking in past year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8807133"/>
              </p:ext>
            </p:extLst>
          </p:nvPr>
        </p:nvGraphicFramePr>
        <p:xfrm>
          <a:off x="337625" y="1600201"/>
          <a:ext cx="8328073" cy="4264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205" y="5864437"/>
            <a:ext cx="3994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Adults who smoked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13370183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43750" cy="1143000"/>
          </a:xfrm>
        </p:spPr>
        <p:txBody>
          <a:bodyPr/>
          <a:lstStyle/>
          <a:p>
            <a:r>
              <a:rPr lang="en-GB" dirty="0"/>
              <a:t>Success rate for stopping in those who tried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267219"/>
              </p:ext>
            </p:extLst>
          </p:nvPr>
        </p:nvGraphicFramePr>
        <p:xfrm>
          <a:off x="457200" y="1600200"/>
          <a:ext cx="8321040" cy="426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205" y="5864437"/>
            <a:ext cx="53447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Smokers (adults) who tried to stop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39743997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0913812"/>
              </p:ext>
            </p:extLst>
          </p:nvPr>
        </p:nvGraphicFramePr>
        <p:xfrm>
          <a:off x="643786" y="141763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Harm perceptions of vapes compared with cigarettes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5876128"/>
            <a:ext cx="4346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N=28595 current smokers who do not currently vape</a:t>
            </a:r>
          </a:p>
        </p:txBody>
      </p:sp>
    </p:spTree>
    <p:extLst>
      <p:ext uri="{BB962C8B-B14F-4D97-AF65-F5344CB8AC3E}">
        <p14:creationId xmlns:p14="http://schemas.microsoft.com/office/powerpoint/2010/main" val="18524313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lvl="0"/>
            <a:r>
              <a:rPr lang="en-GB" sz="2000" dirty="0"/>
              <a:t>There has been a long-term decline in the prevalence of cigarette smoking, but it may have stalled since 2020, except in young adults</a:t>
            </a:r>
          </a:p>
          <a:p>
            <a:pPr lvl="0"/>
            <a:r>
              <a:rPr lang="en-GB" sz="2000" dirty="0"/>
              <a:t>The smoking cessation rate, and the success rate in those who have tried to stop smoking, increased after 2011 before plateauing until a further increase in 2020</a:t>
            </a:r>
          </a:p>
          <a:p>
            <a:pPr lvl="0"/>
            <a:r>
              <a:rPr lang="en-GB" sz="2000" dirty="0"/>
              <a:t>The rate at which smokers have tried to stop in the past year decreased from 2015 before increasing in 2020</a:t>
            </a:r>
          </a:p>
          <a:p>
            <a:pPr lvl="0"/>
            <a:r>
              <a:rPr lang="en-GB" sz="2000" dirty="0"/>
              <a:t>The largest proportions of current smokers believe vapes are equally or more harmful than cigarettes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The proportion who believe they are less harmful has declined from ~40% in 2014 to ~10% in 2025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The proportion who are unsure about the relative harm increased in 2020, but decreased more recently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8435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r>
              <a:rPr lang="en-GB" sz="2000" dirty="0"/>
              <a:t>Vaping remained relatively stable between 2013 and 2020; it increased between 2021 and 2024, especially among young adults, but now appears to have stalled</a:t>
            </a:r>
          </a:p>
          <a:p>
            <a:r>
              <a:rPr lang="en-GB" sz="2000" dirty="0"/>
              <a:t>Vaping by never smokers increased since 2021 but remains relatively rare (~4%); use among long-term ex-smokers has continued to grow since 2013</a:t>
            </a:r>
          </a:p>
          <a:p>
            <a:r>
              <a:rPr lang="en-GB" sz="2000" dirty="0"/>
              <a:t>Growth in vaping was initially accompanied by a reduction in use of licensed nicotine products and prescription medication, but the trajectories appear to be different </a:t>
            </a:r>
          </a:p>
          <a:p>
            <a:r>
              <a:rPr lang="en-GB" sz="2000" dirty="0"/>
              <a:t>There has been a long-term decline in the prevalence of cigarette smoking since 2007, but it appeared to stall since 2020, except in young adults</a:t>
            </a:r>
          </a:p>
          <a:p>
            <a:r>
              <a:rPr lang="en-GB" sz="2000" dirty="0"/>
              <a:t>The trajectories for smoking prevalence and quit attempts differ from that of vaping prevalence</a:t>
            </a:r>
          </a:p>
          <a:p>
            <a:r>
              <a:rPr lang="en-GB" sz="2000" dirty="0"/>
              <a:t>Success rates in stopping smoking increased after 2011 and again in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11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novel nicotine delivery systems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4938950"/>
              </p:ext>
            </p:extLst>
          </p:nvPr>
        </p:nvGraphicFramePr>
        <p:xfrm>
          <a:off x="272955" y="1417638"/>
          <a:ext cx="8413845" cy="4429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753805"/>
            <a:ext cx="8450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Roboto" panose="02000000000000000000" pitchFamily="2" charset="0"/>
              </a:rPr>
              <a:t>250447</a:t>
            </a:r>
            <a:r>
              <a:rPr lang="en-GB" sz="1400" dirty="0"/>
              <a:t> adults in England from Nov 13 (vape); N=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188276 </a:t>
            </a:r>
            <a:r>
              <a:rPr lang="en-GB" sz="1400" dirty="0"/>
              <a:t>adults in England from Jan 17 (HTP: heated tobacco product); N=109532 adults in England from Nov 20 (Pouch: oral nicotine pouches)</a:t>
            </a:r>
          </a:p>
        </p:txBody>
      </p:sp>
    </p:spTree>
    <p:extLst>
      <p:ext uri="{BB962C8B-B14F-4D97-AF65-F5344CB8AC3E}">
        <p14:creationId xmlns:p14="http://schemas.microsoft.com/office/powerpoint/2010/main" val="1769597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Nicotine use by never smokers and long-term ex-smokers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960430"/>
            <a:ext cx="46634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N=204014 never and long-term ex-smokers from Nov 13</a:t>
            </a:r>
          </a:p>
        </p:txBody>
      </p:sp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143044"/>
              </p:ext>
            </p:extLst>
          </p:nvPr>
        </p:nvGraphicFramePr>
        <p:xfrm>
          <a:off x="272955" y="1417638"/>
          <a:ext cx="8413845" cy="459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61966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24533"/>
              </p:ext>
            </p:extLst>
          </p:nvPr>
        </p:nvGraphicFramePr>
        <p:xfrm>
          <a:off x="272955" y="1417638"/>
          <a:ext cx="8413845" cy="45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Nicotine use by long-term ex-smokers (≤ or &gt;5 years)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965713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N=39807 ex-smokers &gt;5 years from Nov 13; N=10720 ex-smokers ≤5 years from Nov 13</a:t>
            </a:r>
          </a:p>
        </p:txBody>
      </p:sp>
    </p:spTree>
    <p:extLst>
      <p:ext uri="{BB962C8B-B14F-4D97-AF65-F5344CB8AC3E}">
        <p14:creationId xmlns:p14="http://schemas.microsoft.com/office/powerpoint/2010/main" val="3689483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novel nicotine delivery use: smokers and recent ex-smokers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700246"/>
              </p:ext>
            </p:extLst>
          </p:nvPr>
        </p:nvGraphicFramePr>
        <p:xfrm>
          <a:off x="457200" y="1417638"/>
          <a:ext cx="8408126" cy="4303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22515" y="5849528"/>
            <a:ext cx="7821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N=60060 adults who smoke or who stopped in the past year (N=32697 asked about HTP)</a:t>
            </a:r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312915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vaping by 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674214"/>
              </p:ext>
            </p:extLst>
          </p:nvPr>
        </p:nvGraphicFramePr>
        <p:xfrm>
          <a:off x="457200" y="1600200"/>
          <a:ext cx="8408126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853211"/>
            <a:ext cx="8149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250447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1400" dirty="0"/>
              <a:t>adults (16 and over till Feb 20; 18 and over from April 20; 16 and over from Jan 22)</a:t>
            </a:r>
          </a:p>
        </p:txBody>
      </p:sp>
    </p:spTree>
    <p:extLst>
      <p:ext uri="{BB962C8B-B14F-4D97-AF65-F5344CB8AC3E}">
        <p14:creationId xmlns:p14="http://schemas.microsoft.com/office/powerpoint/2010/main" val="237686218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b517193-b76b-4847-86d0-f7effd00a065">
      <Terms xmlns="http://schemas.microsoft.com/office/infopath/2007/PartnerControls"/>
    </lcf76f155ced4ddcb4097134ff3c332f>
    <TaxCatchAll xmlns="64cf4f3d-fe9c-4791-a736-5ffb6a9cf34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D9147DCE5D39448439BAC925F17EAF" ma:contentTypeVersion="13" ma:contentTypeDescription="Create a new document." ma:contentTypeScope="" ma:versionID="98a36182e80fce830f6c1959f67f732d">
  <xsd:schema xmlns:xsd="http://www.w3.org/2001/XMLSchema" xmlns:xs="http://www.w3.org/2001/XMLSchema" xmlns:p="http://schemas.microsoft.com/office/2006/metadata/properties" xmlns:ns2="7b517193-b76b-4847-86d0-f7effd00a065" xmlns:ns3="64cf4f3d-fe9c-4791-a736-5ffb6a9cf343" targetNamespace="http://schemas.microsoft.com/office/2006/metadata/properties" ma:root="true" ma:fieldsID="432d58a1b050dac85319da7bffcb1962" ns2:_="" ns3:_="">
    <xsd:import namespace="7b517193-b76b-4847-86d0-f7effd00a065"/>
    <xsd:import namespace="64cf4f3d-fe9c-4791-a736-5ffb6a9cf3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517193-b76b-4847-86d0-f7effd00a0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579a89b1-2c2c-4f7f-9bd7-7914fb13a0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f4f3d-fe9c-4791-a736-5ffb6a9cf34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47fe9c4-542b-4744-b805-c419a5587213}" ma:internalName="TaxCatchAll" ma:showField="CatchAllData" ma:web="64cf4f3d-fe9c-4791-a736-5ffb6a9cf3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972E81-5EDE-48A2-A2B4-D30CD7314504}">
  <ds:schemaRefs>
    <ds:schemaRef ds:uri="http://schemas.microsoft.com/office/2006/metadata/properties"/>
    <ds:schemaRef ds:uri="http://schemas.microsoft.com/office/infopath/2007/PartnerControls"/>
    <ds:schemaRef ds:uri="7b517193-b76b-4847-86d0-f7effd00a065"/>
    <ds:schemaRef ds:uri="64cf4f3d-fe9c-4791-a736-5ffb6a9cf343"/>
  </ds:schemaRefs>
</ds:datastoreItem>
</file>

<file path=customXml/itemProps2.xml><?xml version="1.0" encoding="utf-8"?>
<ds:datastoreItem xmlns:ds="http://schemas.openxmlformats.org/officeDocument/2006/customXml" ds:itemID="{3F87E95E-CFB8-481D-9292-81C53711B5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0DB539-7563-4C9F-9BFF-A5CD4A4290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517193-b76b-4847-86d0-f7effd00a065"/>
    <ds:schemaRef ds:uri="64cf4f3d-fe9c-4791-a736-5ffb6a9cf3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41209</TotalTime>
  <Words>1915</Words>
  <Application>Microsoft Office PowerPoint</Application>
  <PresentationFormat>On-screen Show (4:3)</PresentationFormat>
  <Paragraphs>274</Paragraphs>
  <Slides>44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Arial</vt:lpstr>
      <vt:lpstr>Roboto</vt:lpstr>
      <vt:lpstr>Default Design</vt:lpstr>
      <vt:lpstr>Trends in vaping in England</vt:lpstr>
      <vt:lpstr>Background</vt:lpstr>
      <vt:lpstr>Aims</vt:lpstr>
      <vt:lpstr>Methods</vt:lpstr>
      <vt:lpstr>Prevalence of novel nicotine delivery systems use</vt:lpstr>
      <vt:lpstr>Nicotine use by never smokers and long-term ex-smokers</vt:lpstr>
      <vt:lpstr>Nicotine use by long-term ex-smokers (≤ or &gt;5 years)</vt:lpstr>
      <vt:lpstr>Prevalence of novel nicotine delivery use: smokers and recent ex-smokers</vt:lpstr>
      <vt:lpstr>Prevalence of vaping by age</vt:lpstr>
      <vt:lpstr>Prevalence of pouch use by age</vt:lpstr>
      <vt:lpstr>Proportion of vape and NRT users who are smokers</vt:lpstr>
      <vt:lpstr>Proportion of daily vape and NRT users who are smokers</vt:lpstr>
      <vt:lpstr>Summary I</vt:lpstr>
      <vt:lpstr>Frequency of vaping (2025)</vt:lpstr>
      <vt:lpstr>Daily vaping (2013-2025)</vt:lpstr>
      <vt:lpstr>Characteristics of vapes (2025)</vt:lpstr>
      <vt:lpstr>Characteristics of vapes (2016-2025)</vt:lpstr>
      <vt:lpstr>E-liquid strength (2025)</vt:lpstr>
      <vt:lpstr>E-liquid strength 20mg (2%) nicotine or more (2016-2025)</vt:lpstr>
      <vt:lpstr>Source of purchase (2025)</vt:lpstr>
      <vt:lpstr>Source of purchase (2016-2025)</vt:lpstr>
      <vt:lpstr>Vape and NRT use across the age range (2025)</vt:lpstr>
      <vt:lpstr>Vape and NRT use those aged 16-24 (2013-2025)</vt:lpstr>
      <vt:lpstr>Vape and NRT use in men &amp; women (2025)</vt:lpstr>
      <vt:lpstr>Vape and NRT use in men &amp; women (2013-2025)</vt:lpstr>
      <vt:lpstr>Vape and NRT use across the social gradient (2025)</vt:lpstr>
      <vt:lpstr>Vaping across the social gradient (2013-2025)</vt:lpstr>
      <vt:lpstr>Vape and NRT use by ethnicity (2025)</vt:lpstr>
      <vt:lpstr>Vaping by ethnicity (2013-2025)</vt:lpstr>
      <vt:lpstr>Summary II</vt:lpstr>
      <vt:lpstr>Nicotine product use while smoking</vt:lpstr>
      <vt:lpstr>Nicotine product use in recent ex-smokers</vt:lpstr>
      <vt:lpstr>Aids used in most recent quit attempt</vt:lpstr>
      <vt:lpstr>Current vaping after quitting smoking (2011-2025)</vt:lpstr>
      <vt:lpstr>Summary III</vt:lpstr>
      <vt:lpstr>Prevalence of nicotine/cigarette use</vt:lpstr>
      <vt:lpstr>Prevalence of nicotine/cigarette use among 16-24-year-olds</vt:lpstr>
      <vt:lpstr>Cigarette smoking prevalence</vt:lpstr>
      <vt:lpstr>Stopped smoking in past 12 months</vt:lpstr>
      <vt:lpstr>Tried to stop smoking in past year</vt:lpstr>
      <vt:lpstr>Success rate for stopping in those who tried</vt:lpstr>
      <vt:lpstr>Harm perceptions of vapes compared with cigarettes</vt:lpstr>
      <vt:lpstr>Summary IV</vt:lpstr>
      <vt:lpstr>Conclusions</vt:lpstr>
    </vt:vector>
  </TitlesOfParts>
  <Company>UCL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E-cigarette trends</dc:title>
  <dc:creator>J Brown</dc:creator>
  <cp:lastModifiedBy>Jamie Brown</cp:lastModifiedBy>
  <cp:revision>1729</cp:revision>
  <dcterms:created xsi:type="dcterms:W3CDTF">2006-06-19T10:26:17Z</dcterms:created>
  <dcterms:modified xsi:type="dcterms:W3CDTF">2026-04-10T16:52:49Z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0x0101006DD9147DCE5D39448439BAC925F17EAF</vt:lpwstr>
  </property>
  <property fmtid="{D5CDD505-2E9C-101B-9397-08002B2CF9AE}" pid="3" name="MediaServiceImageTags">
    <vt:lpwstr/>
  </property>
</Properties>
</file>